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5"/>
  </p:notesMasterIdLst>
  <p:handoutMasterIdLst>
    <p:handoutMasterId r:id="rId16"/>
  </p:handoutMasterIdLst>
  <p:sldIdLst>
    <p:sldId id="1236" r:id="rId2"/>
    <p:sldId id="1364" r:id="rId3"/>
    <p:sldId id="1371" r:id="rId4"/>
    <p:sldId id="1369" r:id="rId5"/>
    <p:sldId id="1365" r:id="rId6"/>
    <p:sldId id="1370" r:id="rId7"/>
    <p:sldId id="1366" r:id="rId8"/>
    <p:sldId id="1367" r:id="rId9"/>
    <p:sldId id="1375" r:id="rId10"/>
    <p:sldId id="1373" r:id="rId11"/>
    <p:sldId id="1374" r:id="rId12"/>
    <p:sldId id="1376" r:id="rId13"/>
    <p:sldId id="1368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 Markus" initials="MM" lastIdx="1" clrIdx="0">
    <p:extLst>
      <p:ext uri="{19B8F6BF-5375-455C-9EA6-DF929625EA0E}">
        <p15:presenceInfo xmlns:p15="http://schemas.microsoft.com/office/powerpoint/2012/main" userId="S-1-5-21-711392363-158674750-1606389216-3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506C00"/>
    <a:srgbClr val="3421EB"/>
    <a:srgbClr val="1F10B0"/>
    <a:srgbClr val="FFFFCC"/>
    <a:srgbClr val="008EC0"/>
    <a:srgbClr val="81DEFF"/>
    <a:srgbClr val="1CAA3E"/>
    <a:srgbClr val="3E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27C82-80A0-4018-8678-7636E10D4B6E}" v="47" dt="2026-06-16T08:49:45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5" autoAdjust="0"/>
  </p:normalViewPr>
  <p:slideViewPr>
    <p:cSldViewPr snapToGrid="0" snapToObjects="1">
      <p:cViewPr varScale="1">
        <p:scale>
          <a:sx n="57" d="100"/>
          <a:sy n="5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Müller" userId="136192e739015881" providerId="LiveId" clId="{703983A7-18F8-41B9-A663-E86E2F7F7921}"/>
    <pc:docChg chg="custSel addSld modSld">
      <pc:chgData name="Markus Müller" userId="136192e739015881" providerId="LiveId" clId="{703983A7-18F8-41B9-A663-E86E2F7F7921}" dt="2026-06-16T08:59:43.106" v="1133" actId="14100"/>
      <pc:docMkLst>
        <pc:docMk/>
      </pc:docMkLst>
      <pc:sldChg chg="addSp delSp modSp mod">
        <pc:chgData name="Markus Müller" userId="136192e739015881" providerId="LiveId" clId="{703983A7-18F8-41B9-A663-E86E2F7F7921}" dt="2026-06-15T15:28:15.596" v="119" actId="14100"/>
        <pc:sldMkLst>
          <pc:docMk/>
          <pc:sldMk cId="3348733621" sldId="1236"/>
        </pc:sldMkLst>
        <pc:spChg chg="mod">
          <ac:chgData name="Markus Müller" userId="136192e739015881" providerId="LiveId" clId="{703983A7-18F8-41B9-A663-E86E2F7F7921}" dt="2026-06-15T15:28:15.596" v="119" actId="14100"/>
          <ac:spMkLst>
            <pc:docMk/>
            <pc:sldMk cId="3348733621" sldId="1236"/>
            <ac:spMk id="5" creationId="{B21E4272-F186-D49E-2AF8-8240DA183CB1}"/>
          </ac:spMkLst>
        </pc:spChg>
        <pc:picChg chg="add mod">
          <ac:chgData name="Markus Müller" userId="136192e739015881" providerId="LiveId" clId="{703983A7-18F8-41B9-A663-E86E2F7F7921}" dt="2026-06-15T15:27:54.549" v="117"/>
          <ac:picMkLst>
            <pc:docMk/>
            <pc:sldMk cId="3348733621" sldId="1236"/>
            <ac:picMk id="2" creationId="{439230F2-5FEC-1ADB-CD2E-D054DF744D3C}"/>
          </ac:picMkLst>
        </pc:picChg>
        <pc:picChg chg="add mod">
          <ac:chgData name="Markus Müller" userId="136192e739015881" providerId="LiveId" clId="{703983A7-18F8-41B9-A663-E86E2F7F7921}" dt="2026-06-15T15:28:02.138" v="118" actId="14100"/>
          <ac:picMkLst>
            <pc:docMk/>
            <pc:sldMk cId="3348733621" sldId="1236"/>
            <ac:picMk id="6" creationId="{D721256D-4ADE-B67C-E303-7E36E8E3C27A}"/>
          </ac:picMkLst>
        </pc:picChg>
      </pc:sldChg>
      <pc:sldChg chg="addSp delSp modSp add mod">
        <pc:chgData name="Markus Müller" userId="136192e739015881" providerId="LiveId" clId="{703983A7-18F8-41B9-A663-E86E2F7F7921}" dt="2026-06-01T09:08:20.069" v="101" actId="14100"/>
        <pc:sldMkLst>
          <pc:docMk/>
          <pc:sldMk cId="3412921901" sldId="1357"/>
        </pc:sldMkLst>
        <pc:spChg chg="add mod">
          <ac:chgData name="Markus Müller" userId="136192e739015881" providerId="LiveId" clId="{703983A7-18F8-41B9-A663-E86E2F7F7921}" dt="2026-06-01T09:07:38.583" v="92" actId="14100"/>
          <ac:spMkLst>
            <pc:docMk/>
            <pc:sldMk cId="3412921901" sldId="1357"/>
            <ac:spMk id="4" creationId="{65D698CB-F7CC-FE35-6D40-2929407F0EDE}"/>
          </ac:spMkLst>
        </pc:spChg>
        <pc:picChg chg="mod">
          <ac:chgData name="Markus Müller" userId="136192e739015881" providerId="LiveId" clId="{703983A7-18F8-41B9-A663-E86E2F7F7921}" dt="2026-06-01T09:07:08.432" v="85" actId="1076"/>
          <ac:picMkLst>
            <pc:docMk/>
            <pc:sldMk cId="3412921901" sldId="1357"/>
            <ac:picMk id="3" creationId="{1A95A0BB-08FC-1695-6182-93FA076611E4}"/>
          </ac:picMkLst>
        </pc:picChg>
        <pc:picChg chg="add mod">
          <ac:chgData name="Markus Müller" userId="136192e739015881" providerId="LiveId" clId="{703983A7-18F8-41B9-A663-E86E2F7F7921}" dt="2026-06-01T09:08:20.069" v="101" actId="14100"/>
          <ac:picMkLst>
            <pc:docMk/>
            <pc:sldMk cId="3412921901" sldId="1357"/>
            <ac:picMk id="6" creationId="{B3E68708-9824-C969-5BB3-5F940324AF5F}"/>
          </ac:picMkLst>
        </pc:picChg>
      </pc:sldChg>
      <pc:sldChg chg="addSp delSp modSp add mod">
        <pc:chgData name="Markus Müller" userId="136192e739015881" providerId="LiveId" clId="{703983A7-18F8-41B9-A663-E86E2F7F7921}" dt="2026-06-02T07:55:19.474" v="114" actId="1076"/>
        <pc:sldMkLst>
          <pc:docMk/>
          <pc:sldMk cId="591055100" sldId="1358"/>
        </pc:sldMkLst>
        <pc:picChg chg="add mod">
          <ac:chgData name="Markus Müller" userId="136192e739015881" providerId="LiveId" clId="{703983A7-18F8-41B9-A663-E86E2F7F7921}" dt="2026-06-01T09:08:25.451" v="102"/>
          <ac:picMkLst>
            <pc:docMk/>
            <pc:sldMk cId="591055100" sldId="1358"/>
            <ac:picMk id="2" creationId="{61A80AFF-C9AF-F98D-EEE8-7B9027545818}"/>
          </ac:picMkLst>
        </pc:picChg>
        <pc:picChg chg="add mod">
          <ac:chgData name="Markus Müller" userId="136192e739015881" providerId="LiveId" clId="{703983A7-18F8-41B9-A663-E86E2F7F7921}" dt="2026-06-02T07:53:48.429" v="112" actId="14100"/>
          <ac:picMkLst>
            <pc:docMk/>
            <pc:sldMk cId="591055100" sldId="1358"/>
            <ac:picMk id="5" creationId="{FE12993A-41E3-55B7-0F8D-1F9CB3C3F53B}"/>
          </ac:picMkLst>
        </pc:picChg>
        <pc:picChg chg="add mod">
          <ac:chgData name="Markus Müller" userId="136192e739015881" providerId="LiveId" clId="{703983A7-18F8-41B9-A663-E86E2F7F7921}" dt="2026-06-02T07:55:19.474" v="114" actId="1076"/>
          <ac:picMkLst>
            <pc:docMk/>
            <pc:sldMk cId="591055100" sldId="1358"/>
            <ac:picMk id="7" creationId="{47742232-BBC9-7CD9-8448-DD4208F5363A}"/>
          </ac:picMkLst>
        </pc:picChg>
      </pc:sldChg>
      <pc:sldChg chg="addSp modSp add">
        <pc:chgData name="Markus Müller" userId="136192e739015881" providerId="LiveId" clId="{703983A7-18F8-41B9-A663-E86E2F7F7921}" dt="2026-06-01T09:08:27.197" v="103"/>
        <pc:sldMkLst>
          <pc:docMk/>
          <pc:sldMk cId="2631601252" sldId="1359"/>
        </pc:sldMkLst>
        <pc:picChg chg="add mod">
          <ac:chgData name="Markus Müller" userId="136192e739015881" providerId="LiveId" clId="{703983A7-18F8-41B9-A663-E86E2F7F7921}" dt="2026-06-01T09:08:27.197" v="103"/>
          <ac:picMkLst>
            <pc:docMk/>
            <pc:sldMk cId="2631601252" sldId="1359"/>
            <ac:picMk id="2" creationId="{7229E680-1954-C708-817A-AC229EFA2B48}"/>
          </ac:picMkLst>
        </pc:picChg>
      </pc:sldChg>
      <pc:sldChg chg="addSp modSp add">
        <pc:chgData name="Markus Müller" userId="136192e739015881" providerId="LiveId" clId="{703983A7-18F8-41B9-A663-E86E2F7F7921}" dt="2026-06-01T09:08:28.987" v="104"/>
        <pc:sldMkLst>
          <pc:docMk/>
          <pc:sldMk cId="1574666276" sldId="1360"/>
        </pc:sldMkLst>
        <pc:picChg chg="add mod">
          <ac:chgData name="Markus Müller" userId="136192e739015881" providerId="LiveId" clId="{703983A7-18F8-41B9-A663-E86E2F7F7921}" dt="2026-06-01T09:08:28.987" v="104"/>
          <ac:picMkLst>
            <pc:docMk/>
            <pc:sldMk cId="1574666276" sldId="1360"/>
            <ac:picMk id="2" creationId="{21FFA0A7-53D4-06B2-2E76-F8BF857D9D4C}"/>
          </ac:picMkLst>
        </pc:picChg>
      </pc:sldChg>
      <pc:sldChg chg="addSp modSp add">
        <pc:chgData name="Markus Müller" userId="136192e739015881" providerId="LiveId" clId="{703983A7-18F8-41B9-A663-E86E2F7F7921}" dt="2026-06-01T09:08:32.861" v="105"/>
        <pc:sldMkLst>
          <pc:docMk/>
          <pc:sldMk cId="308433494" sldId="1361"/>
        </pc:sldMkLst>
        <pc:picChg chg="add mod">
          <ac:chgData name="Markus Müller" userId="136192e739015881" providerId="LiveId" clId="{703983A7-18F8-41B9-A663-E86E2F7F7921}" dt="2026-06-01T09:08:32.861" v="105"/>
          <ac:picMkLst>
            <pc:docMk/>
            <pc:sldMk cId="308433494" sldId="1361"/>
            <ac:picMk id="2" creationId="{CB199632-7A6C-407C-44EA-A5DC453E2C9B}"/>
          </ac:picMkLst>
        </pc:picChg>
      </pc:sldChg>
      <pc:sldChg chg="addSp modSp add mod">
        <pc:chgData name="Markus Müller" userId="136192e739015881" providerId="LiveId" clId="{703983A7-18F8-41B9-A663-E86E2F7F7921}" dt="2026-06-01T09:16:25.405" v="108" actId="1076"/>
        <pc:sldMkLst>
          <pc:docMk/>
          <pc:sldMk cId="1740227747" sldId="1362"/>
        </pc:sldMkLst>
        <pc:picChg chg="add mod">
          <ac:chgData name="Markus Müller" userId="136192e739015881" providerId="LiveId" clId="{703983A7-18F8-41B9-A663-E86E2F7F7921}" dt="2026-06-01T09:08:34.565" v="106"/>
          <ac:picMkLst>
            <pc:docMk/>
            <pc:sldMk cId="1740227747" sldId="1362"/>
            <ac:picMk id="2" creationId="{09CE9066-0097-3ECF-85FF-07CD99CFD76D}"/>
          </ac:picMkLst>
        </pc:picChg>
        <pc:picChg chg="add mod">
          <ac:chgData name="Markus Müller" userId="136192e739015881" providerId="LiveId" clId="{703983A7-18F8-41B9-A663-E86E2F7F7921}" dt="2026-06-01T09:16:25.405" v="108" actId="1076"/>
          <ac:picMkLst>
            <pc:docMk/>
            <pc:sldMk cId="1740227747" sldId="1362"/>
            <ac:picMk id="5" creationId="{9D9FBA45-9800-BCE8-543F-838C1FE62315}"/>
          </ac:picMkLst>
        </pc:picChg>
      </pc:sldChg>
      <pc:sldChg chg="add">
        <pc:chgData name="Markus Müller" userId="136192e739015881" providerId="LiveId" clId="{703983A7-18F8-41B9-A663-E86E2F7F7921}" dt="2026-06-01T09:16:33.024" v="109"/>
        <pc:sldMkLst>
          <pc:docMk/>
          <pc:sldMk cId="547414420" sldId="1363"/>
        </pc:sldMkLst>
      </pc:sldChg>
      <pc:sldChg chg="addSp delSp modSp add mod delAnim modAnim">
        <pc:chgData name="Markus Müller" userId="136192e739015881" providerId="LiveId" clId="{703983A7-18F8-41B9-A663-E86E2F7F7921}" dt="2026-06-15T15:31:27.199" v="139" actId="1076"/>
        <pc:sldMkLst>
          <pc:docMk/>
          <pc:sldMk cId="2342872737" sldId="1364"/>
        </pc:sldMkLst>
        <pc:picChg chg="add mod">
          <ac:chgData name="Markus Müller" userId="136192e739015881" providerId="LiveId" clId="{703983A7-18F8-41B9-A663-E86E2F7F7921}" dt="2026-06-15T15:31:27.199" v="139" actId="1076"/>
          <ac:picMkLst>
            <pc:docMk/>
            <pc:sldMk cId="2342872737" sldId="1364"/>
            <ac:picMk id="3" creationId="{73A60CE4-3F83-5092-5887-385AD00D5C49}"/>
          </ac:picMkLst>
        </pc:picChg>
        <pc:picChg chg="add del mod">
          <ac:chgData name="Markus Müller" userId="136192e739015881" providerId="LiveId" clId="{703983A7-18F8-41B9-A663-E86E2F7F7921}" dt="2026-06-15T15:31:18.584" v="136" actId="478"/>
          <ac:picMkLst>
            <pc:docMk/>
            <pc:sldMk cId="2342872737" sldId="1364"/>
            <ac:picMk id="5" creationId="{5D5E3B29-C1BA-CD91-2810-9FED4B412640}"/>
          </ac:picMkLst>
        </pc:picChg>
        <pc:picChg chg="add mod">
          <ac:chgData name="Markus Müller" userId="136192e739015881" providerId="LiveId" clId="{703983A7-18F8-41B9-A663-E86E2F7F7921}" dt="2026-06-15T15:31:01.439" v="133" actId="1076"/>
          <ac:picMkLst>
            <pc:docMk/>
            <pc:sldMk cId="2342872737" sldId="1364"/>
            <ac:picMk id="7" creationId="{E4067CB7-4AE4-A1C4-A09B-4E6DFED10830}"/>
          </ac:picMkLst>
        </pc:picChg>
        <pc:picChg chg="add mod">
          <ac:chgData name="Markus Müller" userId="136192e739015881" providerId="LiveId" clId="{703983A7-18F8-41B9-A663-E86E2F7F7921}" dt="2026-06-15T15:31:24.815" v="138" actId="1076"/>
          <ac:picMkLst>
            <pc:docMk/>
            <pc:sldMk cId="2342872737" sldId="1364"/>
            <ac:picMk id="8" creationId="{D5D0E710-1FFD-E38F-032C-9D802EF32346}"/>
          </ac:picMkLst>
        </pc:picChg>
      </pc:sldChg>
      <pc:sldChg chg="addSp modSp add mod">
        <pc:chgData name="Markus Müller" userId="136192e739015881" providerId="LiveId" clId="{703983A7-18F8-41B9-A663-E86E2F7F7921}" dt="2026-06-15T15:47:38.623" v="548" actId="14100"/>
        <pc:sldMkLst>
          <pc:docMk/>
          <pc:sldMk cId="2115950330" sldId="1365"/>
        </pc:sldMkLst>
        <pc:spChg chg="add mod">
          <ac:chgData name="Markus Müller" userId="136192e739015881" providerId="LiveId" clId="{703983A7-18F8-41B9-A663-E86E2F7F7921}" dt="2026-06-15T15:47:22" v="545" actId="20577"/>
          <ac:spMkLst>
            <pc:docMk/>
            <pc:sldMk cId="2115950330" sldId="1365"/>
            <ac:spMk id="3" creationId="{224955DF-E4DB-5FDD-78A1-0F7AE42A43CC}"/>
          </ac:spMkLst>
        </pc:spChg>
        <pc:spChg chg="mod">
          <ac:chgData name="Markus Müller" userId="136192e739015881" providerId="LiveId" clId="{703983A7-18F8-41B9-A663-E86E2F7F7921}" dt="2026-06-15T15:47:30.334" v="546" actId="20577"/>
          <ac:spMkLst>
            <pc:docMk/>
            <pc:sldMk cId="2115950330" sldId="1365"/>
            <ac:spMk id="4" creationId="{841B5DE6-44B5-22EF-735C-4D629EE5452D}"/>
          </ac:spMkLst>
        </pc:spChg>
        <pc:spChg chg="add mod">
          <ac:chgData name="Markus Müller" userId="136192e739015881" providerId="LiveId" clId="{703983A7-18F8-41B9-A663-E86E2F7F7921}" dt="2026-06-15T15:37:43.593" v="285" actId="20577"/>
          <ac:spMkLst>
            <pc:docMk/>
            <pc:sldMk cId="2115950330" sldId="1365"/>
            <ac:spMk id="5" creationId="{915C9B06-E09F-1B8F-1E0C-7BBE26E6462C}"/>
          </ac:spMkLst>
        </pc:spChg>
        <pc:spChg chg="add mod">
          <ac:chgData name="Markus Müller" userId="136192e739015881" providerId="LiveId" clId="{703983A7-18F8-41B9-A663-E86E2F7F7921}" dt="2026-06-15T15:37:37.711" v="282" actId="20577"/>
          <ac:spMkLst>
            <pc:docMk/>
            <pc:sldMk cId="2115950330" sldId="1365"/>
            <ac:spMk id="6" creationId="{D0BF6540-84D2-F6A3-247E-2E338EB97715}"/>
          </ac:spMkLst>
        </pc:spChg>
        <pc:spChg chg="add mod">
          <ac:chgData name="Markus Müller" userId="136192e739015881" providerId="LiveId" clId="{703983A7-18F8-41B9-A663-E86E2F7F7921}" dt="2026-06-15T15:42:56.358" v="427" actId="1038"/>
          <ac:spMkLst>
            <pc:docMk/>
            <pc:sldMk cId="2115950330" sldId="1365"/>
            <ac:spMk id="12" creationId="{36FE5388-AE2D-8173-64D7-74377F7D15D4}"/>
          </ac:spMkLst>
        </pc:spChg>
        <pc:spChg chg="add mod">
          <ac:chgData name="Markus Müller" userId="136192e739015881" providerId="LiveId" clId="{703983A7-18F8-41B9-A663-E86E2F7F7921}" dt="2026-06-15T15:42:09.893" v="363" actId="20577"/>
          <ac:spMkLst>
            <pc:docMk/>
            <pc:sldMk cId="2115950330" sldId="1365"/>
            <ac:spMk id="13" creationId="{5E711B9B-A401-39AE-2898-863250228E7D}"/>
          </ac:spMkLst>
        </pc:spChg>
        <pc:spChg chg="add mod">
          <ac:chgData name="Markus Müller" userId="136192e739015881" providerId="LiveId" clId="{703983A7-18F8-41B9-A663-E86E2F7F7921}" dt="2026-06-15T15:42:51.582" v="403" actId="1037"/>
          <ac:spMkLst>
            <pc:docMk/>
            <pc:sldMk cId="2115950330" sldId="1365"/>
            <ac:spMk id="14" creationId="{993F5005-DB45-084E-88ED-27E36D2B46BE}"/>
          </ac:spMkLst>
        </pc:spChg>
        <pc:spChg chg="add mod">
          <ac:chgData name="Markus Müller" userId="136192e739015881" providerId="LiveId" clId="{703983A7-18F8-41B9-A663-E86E2F7F7921}" dt="2026-06-15T15:44:09.633" v="461" actId="20577"/>
          <ac:spMkLst>
            <pc:docMk/>
            <pc:sldMk cId="2115950330" sldId="1365"/>
            <ac:spMk id="15" creationId="{3F6D52B4-4BD6-BC19-8182-99F2A3BD86F6}"/>
          </ac:spMkLst>
        </pc:spChg>
        <pc:spChg chg="add mod">
          <ac:chgData name="Markus Müller" userId="136192e739015881" providerId="LiveId" clId="{703983A7-18F8-41B9-A663-E86E2F7F7921}" dt="2026-06-15T15:47:38.623" v="548" actId="14100"/>
          <ac:spMkLst>
            <pc:docMk/>
            <pc:sldMk cId="2115950330" sldId="1365"/>
            <ac:spMk id="16" creationId="{1ACC35B5-57B7-8CAB-DD99-896485D64F91}"/>
          </ac:spMkLst>
        </pc:spChg>
        <pc:cxnChg chg="add mod">
          <ac:chgData name="Markus Müller" userId="136192e739015881" providerId="LiveId" clId="{703983A7-18F8-41B9-A663-E86E2F7F7921}" dt="2026-06-15T15:38:03.220" v="288" actId="1582"/>
          <ac:cxnSpMkLst>
            <pc:docMk/>
            <pc:sldMk cId="2115950330" sldId="1365"/>
            <ac:cxnSpMk id="8" creationId="{C325BE1D-EFD5-E85F-BFAD-75222CD3E983}"/>
          </ac:cxnSpMkLst>
        </pc:cxnChg>
        <pc:cxnChg chg="add mod">
          <ac:chgData name="Markus Müller" userId="136192e739015881" providerId="LiveId" clId="{703983A7-18F8-41B9-A663-E86E2F7F7921}" dt="2026-06-15T15:38:23.086" v="290" actId="14100"/>
          <ac:cxnSpMkLst>
            <pc:docMk/>
            <pc:sldMk cId="2115950330" sldId="1365"/>
            <ac:cxnSpMk id="9" creationId="{68D3D72E-08C1-9603-0BA6-EFD3AAA10EB9}"/>
          </ac:cxnSpMkLst>
        </pc:cxnChg>
        <pc:cxnChg chg="add mod">
          <ac:chgData name="Markus Müller" userId="136192e739015881" providerId="LiveId" clId="{703983A7-18F8-41B9-A663-E86E2F7F7921}" dt="2026-06-15T15:46:40.960" v="538" actId="208"/>
          <ac:cxnSpMkLst>
            <pc:docMk/>
            <pc:sldMk cId="2115950330" sldId="1365"/>
            <ac:cxnSpMk id="17" creationId="{C1367956-49EE-55C1-493C-1B36BC01602F}"/>
          </ac:cxnSpMkLst>
        </pc:cxnChg>
        <pc:cxnChg chg="add mod">
          <ac:chgData name="Markus Müller" userId="136192e739015881" providerId="LiveId" clId="{703983A7-18F8-41B9-A663-E86E2F7F7921}" dt="2026-06-15T15:46:49.851" v="540" actId="14100"/>
          <ac:cxnSpMkLst>
            <pc:docMk/>
            <pc:sldMk cId="2115950330" sldId="1365"/>
            <ac:cxnSpMk id="19" creationId="{3764946A-6CE2-85A8-77F7-CAC6802EED77}"/>
          </ac:cxnSpMkLst>
        </pc:cxnChg>
        <pc:cxnChg chg="add mod">
          <ac:chgData name="Markus Müller" userId="136192e739015881" providerId="LiveId" clId="{703983A7-18F8-41B9-A663-E86E2F7F7921}" dt="2026-06-15T15:47:00.371" v="543" actId="14100"/>
          <ac:cxnSpMkLst>
            <pc:docMk/>
            <pc:sldMk cId="2115950330" sldId="1365"/>
            <ac:cxnSpMk id="21" creationId="{9B3E9A8A-B899-0283-96D2-68236480D83B}"/>
          </ac:cxnSpMkLst>
        </pc:cxnChg>
      </pc:sldChg>
      <pc:sldChg chg="addSp modSp add mod">
        <pc:chgData name="Markus Müller" userId="136192e739015881" providerId="LiveId" clId="{703983A7-18F8-41B9-A663-E86E2F7F7921}" dt="2026-06-16T08:59:43.106" v="1133" actId="14100"/>
        <pc:sldMkLst>
          <pc:docMk/>
          <pc:sldMk cId="1554325179" sldId="1366"/>
        </pc:sldMkLst>
        <pc:spChg chg="add mod">
          <ac:chgData name="Markus Müller" userId="136192e739015881" providerId="LiveId" clId="{703983A7-18F8-41B9-A663-E86E2F7F7921}" dt="2026-06-16T08:42:08.839" v="833" actId="207"/>
          <ac:spMkLst>
            <pc:docMk/>
            <pc:sldMk cId="1554325179" sldId="1366"/>
            <ac:spMk id="3" creationId="{93FAAB6C-C336-4A77-E1F5-CAAF4F4BE871}"/>
          </ac:spMkLst>
        </pc:spChg>
        <pc:spChg chg="mod">
          <ac:chgData name="Markus Müller" userId="136192e739015881" providerId="LiveId" clId="{703983A7-18F8-41B9-A663-E86E2F7F7921}" dt="2026-06-16T08:46:56.694" v="1051" actId="1076"/>
          <ac:spMkLst>
            <pc:docMk/>
            <pc:sldMk cId="1554325179" sldId="1366"/>
            <ac:spMk id="4" creationId="{90474283-F757-4A1F-6666-771A8077798B}"/>
          </ac:spMkLst>
        </pc:spChg>
        <pc:spChg chg="add mod ord">
          <ac:chgData name="Markus Müller" userId="136192e739015881" providerId="LiveId" clId="{703983A7-18F8-41B9-A663-E86E2F7F7921}" dt="2026-06-16T08:44:15.153" v="938" actId="207"/>
          <ac:spMkLst>
            <pc:docMk/>
            <pc:sldMk cId="1554325179" sldId="1366"/>
            <ac:spMk id="5" creationId="{CFD3C7AC-6DEA-F987-C72D-9E42FF84F67F}"/>
          </ac:spMkLst>
        </pc:spChg>
        <pc:spChg chg="add mod ord">
          <ac:chgData name="Markus Müller" userId="136192e739015881" providerId="LiveId" clId="{703983A7-18F8-41B9-A663-E86E2F7F7921}" dt="2026-06-16T08:45:10.916" v="992" actId="207"/>
          <ac:spMkLst>
            <pc:docMk/>
            <pc:sldMk cId="1554325179" sldId="1366"/>
            <ac:spMk id="6" creationId="{F9C2D1C7-F8C1-EB04-9F70-36EE7A220805}"/>
          </ac:spMkLst>
        </pc:spChg>
        <pc:spChg chg="add mod ord">
          <ac:chgData name="Markus Müller" userId="136192e739015881" providerId="LiveId" clId="{703983A7-18F8-41B9-A663-E86E2F7F7921}" dt="2026-06-16T08:47:23.008" v="1057" actId="207"/>
          <ac:spMkLst>
            <pc:docMk/>
            <pc:sldMk cId="1554325179" sldId="1366"/>
            <ac:spMk id="7" creationId="{1D55425C-C69C-09DC-3A9E-B8FB07441025}"/>
          </ac:spMkLst>
        </pc:spChg>
        <pc:spChg chg="add mod">
          <ac:chgData name="Markus Müller" userId="136192e739015881" providerId="LiveId" clId="{703983A7-18F8-41B9-A663-E86E2F7F7921}" dt="2026-06-16T08:47:00.090" v="1052" actId="1076"/>
          <ac:spMkLst>
            <pc:docMk/>
            <pc:sldMk cId="1554325179" sldId="1366"/>
            <ac:spMk id="8" creationId="{73398F6A-93A5-7E98-F207-6E9CE9ACC9CE}"/>
          </ac:spMkLst>
        </pc:spChg>
        <pc:spChg chg="add mod">
          <ac:chgData name="Markus Müller" userId="136192e739015881" providerId="LiveId" clId="{703983A7-18F8-41B9-A663-E86E2F7F7921}" dt="2026-06-16T08:59:28.477" v="1132" actId="6549"/>
          <ac:spMkLst>
            <pc:docMk/>
            <pc:sldMk cId="1554325179" sldId="1366"/>
            <ac:spMk id="9" creationId="{35432A6B-E367-CF44-01BD-12C8AA9F5DC0}"/>
          </ac:spMkLst>
        </pc:spChg>
        <pc:spChg chg="add mod">
          <ac:chgData name="Markus Müller" userId="136192e739015881" providerId="LiveId" clId="{703983A7-18F8-41B9-A663-E86E2F7F7921}" dt="2026-06-16T08:45:18.367" v="994" actId="571"/>
          <ac:spMkLst>
            <pc:docMk/>
            <pc:sldMk cId="1554325179" sldId="1366"/>
            <ac:spMk id="11" creationId="{681B5005-3088-0412-CF97-C894AE68E48A}"/>
          </ac:spMkLst>
        </pc:spChg>
        <pc:spChg chg="add mod">
          <ac:chgData name="Markus Müller" userId="136192e739015881" providerId="LiveId" clId="{703983A7-18F8-41B9-A663-E86E2F7F7921}" dt="2026-06-16T08:45:18.367" v="994" actId="571"/>
          <ac:spMkLst>
            <pc:docMk/>
            <pc:sldMk cId="1554325179" sldId="1366"/>
            <ac:spMk id="12" creationId="{02B2A559-8122-ABCE-548D-227AD050A503}"/>
          </ac:spMkLst>
        </pc:spChg>
        <pc:spChg chg="add mod">
          <ac:chgData name="Markus Müller" userId="136192e739015881" providerId="LiveId" clId="{703983A7-18F8-41B9-A663-E86E2F7F7921}" dt="2026-06-16T08:48:36.734" v="1095" actId="1076"/>
          <ac:spMkLst>
            <pc:docMk/>
            <pc:sldMk cId="1554325179" sldId="1366"/>
            <ac:spMk id="13" creationId="{A3DD2D9C-2602-A660-EFC0-844451701983}"/>
          </ac:spMkLst>
        </pc:spChg>
        <pc:spChg chg="add mod">
          <ac:chgData name="Markus Müller" userId="136192e739015881" providerId="LiveId" clId="{703983A7-18F8-41B9-A663-E86E2F7F7921}" dt="2026-06-16T08:48:26.064" v="1093" actId="313"/>
          <ac:spMkLst>
            <pc:docMk/>
            <pc:sldMk cId="1554325179" sldId="1366"/>
            <ac:spMk id="14" creationId="{BB37F402-099A-EC14-8D16-85D63B90E71E}"/>
          </ac:spMkLst>
        </pc:spChg>
        <pc:cxnChg chg="add mod">
          <ac:chgData name="Markus Müller" userId="136192e739015881" providerId="LiveId" clId="{703983A7-18F8-41B9-A663-E86E2F7F7921}" dt="2026-06-16T08:49:16.690" v="1098" actId="1582"/>
          <ac:cxnSpMkLst>
            <pc:docMk/>
            <pc:sldMk cId="1554325179" sldId="1366"/>
            <ac:cxnSpMk id="16" creationId="{A427DA89-E928-4786-BBE8-DF27E94D2DDE}"/>
          </ac:cxnSpMkLst>
        </pc:cxnChg>
        <pc:cxnChg chg="add mod">
          <ac:chgData name="Markus Müller" userId="136192e739015881" providerId="LiveId" clId="{703983A7-18F8-41B9-A663-E86E2F7F7921}" dt="2026-06-16T08:49:30.146" v="1099" actId="571"/>
          <ac:cxnSpMkLst>
            <pc:docMk/>
            <pc:sldMk cId="1554325179" sldId="1366"/>
            <ac:cxnSpMk id="17" creationId="{784F6042-F689-4671-A6D4-1A1E469570CF}"/>
          </ac:cxnSpMkLst>
        </pc:cxnChg>
        <pc:cxnChg chg="add mod">
          <ac:chgData name="Markus Müller" userId="136192e739015881" providerId="LiveId" clId="{703983A7-18F8-41B9-A663-E86E2F7F7921}" dt="2026-06-16T08:59:43.106" v="1133" actId="14100"/>
          <ac:cxnSpMkLst>
            <pc:docMk/>
            <pc:sldMk cId="1554325179" sldId="1366"/>
            <ac:cxnSpMk id="18" creationId="{1C7A847A-00B5-522C-8653-EE056A442BCB}"/>
          </ac:cxnSpMkLst>
        </pc:cxnChg>
        <pc:cxnChg chg="add mod">
          <ac:chgData name="Markus Müller" userId="136192e739015881" providerId="LiveId" clId="{703983A7-18F8-41B9-A663-E86E2F7F7921}" dt="2026-06-16T08:49:50.202" v="1103" actId="14100"/>
          <ac:cxnSpMkLst>
            <pc:docMk/>
            <pc:sldMk cId="1554325179" sldId="1366"/>
            <ac:cxnSpMk id="20" creationId="{A877BCD5-0281-3674-B636-0F8CFF3EF6BD}"/>
          </ac:cxnSpMkLst>
        </pc:cxnChg>
      </pc:sldChg>
      <pc:sldChg chg="addSp modSp add mod">
        <pc:chgData name="Markus Müller" userId="136192e739015881" providerId="LiveId" clId="{703983A7-18F8-41B9-A663-E86E2F7F7921}" dt="2026-06-15T15:56:47.523" v="592" actId="1076"/>
        <pc:sldMkLst>
          <pc:docMk/>
          <pc:sldMk cId="2322569845" sldId="1367"/>
        </pc:sldMkLst>
        <pc:spChg chg="add mod">
          <ac:chgData name="Markus Müller" userId="136192e739015881" providerId="LiveId" clId="{703983A7-18F8-41B9-A663-E86E2F7F7921}" dt="2026-06-15T15:56:47.523" v="592" actId="1076"/>
          <ac:spMkLst>
            <pc:docMk/>
            <pc:sldMk cId="2322569845" sldId="1367"/>
            <ac:spMk id="5" creationId="{7452497B-032A-1DF9-B503-C161DF5B2177}"/>
          </ac:spMkLst>
        </pc:spChg>
      </pc:sldChg>
      <pc:sldChg chg="add">
        <pc:chgData name="Markus Müller" userId="136192e739015881" providerId="LiveId" clId="{703983A7-18F8-41B9-A663-E86E2F7F7921}" dt="2026-06-15T15:28:36.647" v="124"/>
        <pc:sldMkLst>
          <pc:docMk/>
          <pc:sldMk cId="1536946573" sldId="1368"/>
        </pc:sldMkLst>
      </pc:sldChg>
      <pc:sldChg chg="addSp modSp add mod">
        <pc:chgData name="Markus Müller" userId="136192e739015881" providerId="LiveId" clId="{703983A7-18F8-41B9-A663-E86E2F7F7921}" dt="2026-06-16T08:20:33.068" v="721" actId="403"/>
        <pc:sldMkLst>
          <pc:docMk/>
          <pc:sldMk cId="1329652268" sldId="1369"/>
        </pc:sldMkLst>
        <pc:spChg chg="add mod">
          <ac:chgData name="Markus Müller" userId="136192e739015881" providerId="LiveId" clId="{703983A7-18F8-41B9-A663-E86E2F7F7921}" dt="2026-06-16T08:20:33.068" v="721" actId="403"/>
          <ac:spMkLst>
            <pc:docMk/>
            <pc:sldMk cId="1329652268" sldId="1369"/>
            <ac:spMk id="3" creationId="{BE662D1A-A8A7-5FAA-6D4D-EAD17A417B1D}"/>
          </ac:spMkLst>
        </pc:spChg>
      </pc:sldChg>
      <pc:sldChg chg="addSp modSp add mod">
        <pc:chgData name="Markus Müller" userId="136192e739015881" providerId="LiveId" clId="{703983A7-18F8-41B9-A663-E86E2F7F7921}" dt="2026-06-16T08:37:48.657" v="738" actId="122"/>
        <pc:sldMkLst>
          <pc:docMk/>
          <pc:sldMk cId="2157989012" sldId="1370"/>
        </pc:sldMkLst>
        <pc:spChg chg="add mod">
          <ac:chgData name="Markus Müller" userId="136192e739015881" providerId="LiveId" clId="{703983A7-18F8-41B9-A663-E86E2F7F7921}" dt="2026-06-16T08:37:48.657" v="738" actId="122"/>
          <ac:spMkLst>
            <pc:docMk/>
            <pc:sldMk cId="2157989012" sldId="1370"/>
            <ac:spMk id="5" creationId="{4DB09781-92FD-08F5-2FB9-497AF3C4DB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037" y="1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B9D5-74CF-45A4-A2AC-8AC09AEB0779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273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037" y="9428273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CDF3-82FB-4311-A236-CFDD18CE95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96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037" y="1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0A485-221C-4ED4-9A16-75E61EC06C2A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513" y="4776857"/>
            <a:ext cx="5334062" cy="39089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273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037" y="9428273"/>
            <a:ext cx="2890542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140C6-0EC3-4872-AA2F-AD90A66A61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31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D8B9-4B53-4EA3-B873-6E46483444D8}" type="datetime1">
              <a:rPr lang="de-CH" smtClean="0"/>
              <a:t>17.06.2026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6B7-2880-4E6A-8E0E-BEBFA763B7F3}" type="datetime1">
              <a:rPr lang="de-CH" smtClean="0"/>
              <a:t>17.06.2026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F14-7950-48B8-98D5-139A3356C95E}" type="datetime1">
              <a:rPr lang="de-CH" smtClean="0"/>
              <a:t>17.06.2026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883A-6107-47F9-9092-4B00A0664798}" type="datetime1">
              <a:rPr lang="de-CH" smtClean="0"/>
              <a:t>17.06.2026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F92-9D63-4D43-AA7C-01491B3515D4}" type="datetime1">
              <a:rPr lang="de-CH" smtClean="0"/>
              <a:t>17.06.2026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1F64-3059-42D4-AF61-14A3829E8D74}" type="datetime1">
              <a:rPr lang="de-CH" smtClean="0"/>
              <a:t>17.06.2026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DEF9-1CBA-48BA-A9ED-BB4A27FCE8DE}" type="datetime1">
              <a:rPr lang="de-CH" smtClean="0"/>
              <a:t>17.06.2026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1642-01F3-4651-9CF7-C1F3707DC45C}" type="datetime1">
              <a:rPr lang="de-CH" smtClean="0"/>
              <a:t>17.06.2026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1CDC-BC42-4134-9D4F-A0506533FA12}" type="datetime1">
              <a:rPr lang="de-CH" smtClean="0"/>
              <a:t>17.06.2026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37B9-AC29-4590-9EF0-9C47A5D11C89}" type="datetime1">
              <a:rPr lang="de-CH" smtClean="0"/>
              <a:t>17.06.2026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33D2-48D2-47E5-9438-577D990265A6}" type="datetime1">
              <a:rPr lang="de-CH" smtClean="0"/>
              <a:t>17.06.2026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St. Gallen am 21.3.2017 - Lebensplanung für Fortgeschrittene - Dr. Markus Müller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CH"/>
              <a:t>St. Gallen am 21.3.2017 - Lebensplanung für Fortgeschrittene - Dr. Markus Müller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3AEE2F-03D2-493D-95FC-334CC3B3D615}" type="datetime1">
              <a:rPr lang="de-CH" smtClean="0"/>
              <a:t>17.06.2026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CDF7D-E90A-3AAE-5AF2-BA21A203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21E4272-F186-D49E-2AF8-8240DA183CB1}"/>
              </a:ext>
            </a:extLst>
          </p:cNvPr>
          <p:cNvSpPr/>
          <p:nvPr/>
        </p:nvSpPr>
        <p:spPr>
          <a:xfrm>
            <a:off x="397523" y="119277"/>
            <a:ext cx="1139028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400" i="1" dirty="0">
              <a:solidFill>
                <a:srgbClr val="FF0000"/>
              </a:solidFill>
              <a:latin typeface="Century Gothic (Textkörper)"/>
            </a:endParaRPr>
          </a:p>
          <a:p>
            <a:pPr algn="ctr"/>
            <a:r>
              <a:rPr lang="de-DE" sz="5400" i="1" dirty="0">
                <a:solidFill>
                  <a:srgbClr val="FF0000"/>
                </a:solidFill>
                <a:latin typeface="Century Gothic (Textkörper)"/>
              </a:rPr>
              <a:t>Herzlich willkommen</a:t>
            </a:r>
            <a:br>
              <a:rPr lang="de-DE" sz="4800" b="1" dirty="0">
                <a:solidFill>
                  <a:schemeClr val="tx1"/>
                </a:solidFill>
                <a:latin typeface="Century Gothic (Textkörper)"/>
              </a:rPr>
            </a:br>
            <a:endParaRPr lang="de-DE" b="1" dirty="0">
              <a:solidFill>
                <a:schemeClr val="tx1"/>
              </a:solidFill>
              <a:latin typeface="Century Gothic (Textkörper)"/>
            </a:endParaRPr>
          </a:p>
          <a:p>
            <a:pPr algn="ctr"/>
            <a:r>
              <a:rPr lang="de-DE" sz="4000" b="1" dirty="0">
                <a:solidFill>
                  <a:schemeClr val="tx1"/>
                </a:solidFill>
                <a:latin typeface="Century Gothic (Textkörper)"/>
              </a:rPr>
              <a:t>VFMG-TAG</a:t>
            </a:r>
          </a:p>
          <a:p>
            <a:pPr algn="ctr"/>
            <a:r>
              <a:rPr lang="de-DE" sz="4000" b="1" i="1" dirty="0">
                <a:latin typeface="Century Gothic (Textkörper)"/>
              </a:rPr>
              <a:t>Versöhnt  und  befreit</a:t>
            </a:r>
            <a:endParaRPr lang="de-DE" sz="4000" b="1" i="1" dirty="0">
              <a:solidFill>
                <a:schemeClr val="tx1"/>
              </a:solidFill>
              <a:latin typeface="Century Gothic (Textkörper)"/>
            </a:endParaRPr>
          </a:p>
          <a:p>
            <a:endParaRPr lang="de-DE" sz="1600" b="1" dirty="0">
              <a:solidFill>
                <a:srgbClr val="7030A0"/>
              </a:solidFill>
            </a:endParaRPr>
          </a:p>
          <a:p>
            <a:endParaRPr lang="de-DE" sz="3200" dirty="0">
              <a:solidFill>
                <a:srgbClr val="7030A0"/>
              </a:solidFill>
            </a:endParaRPr>
          </a:p>
          <a:p>
            <a:endParaRPr lang="de-DE" sz="2400" dirty="0">
              <a:solidFill>
                <a:srgbClr val="7030A0"/>
              </a:solidFill>
            </a:endParaRPr>
          </a:p>
          <a:p>
            <a:endParaRPr lang="de-DE" sz="2400" dirty="0">
              <a:solidFill>
                <a:srgbClr val="7030A0"/>
              </a:solidFill>
            </a:endParaRPr>
          </a:p>
          <a:p>
            <a:endParaRPr lang="de-DE" sz="2400" dirty="0">
              <a:solidFill>
                <a:srgbClr val="7030A0"/>
              </a:solidFill>
            </a:endParaRPr>
          </a:p>
          <a:p>
            <a:endParaRPr lang="de-DE" sz="2400" dirty="0">
              <a:solidFill>
                <a:srgbClr val="7030A0"/>
              </a:solidFill>
            </a:endParaRPr>
          </a:p>
          <a:p>
            <a:r>
              <a:rPr lang="de-DE" sz="2400" dirty="0">
                <a:solidFill>
                  <a:srgbClr val="3421EB"/>
                </a:solidFill>
              </a:rPr>
              <a:t>Strengelbach</a:t>
            </a:r>
          </a:p>
          <a:p>
            <a:r>
              <a:rPr lang="de-DE" sz="2400" dirty="0">
                <a:solidFill>
                  <a:srgbClr val="3421EB"/>
                </a:solidFill>
              </a:rPr>
              <a:t>    17. Juni 2026</a:t>
            </a:r>
          </a:p>
          <a:p>
            <a:r>
              <a:rPr lang="de-DE" sz="2400" dirty="0">
                <a:solidFill>
                  <a:srgbClr val="3421EB"/>
                </a:solidFill>
              </a:rPr>
              <a:t>    Einführungsreferat</a:t>
            </a:r>
            <a:endParaRPr lang="de-CH" sz="2400" dirty="0">
              <a:solidFill>
                <a:srgbClr val="3421EB"/>
              </a:solidFill>
            </a:endParaRPr>
          </a:p>
          <a:p>
            <a:r>
              <a:rPr lang="de-CH" sz="2400" dirty="0">
                <a:solidFill>
                  <a:srgbClr val="3421EB"/>
                </a:solidFill>
              </a:rPr>
              <a:t>Dr. Markus Müller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21256D-4ADE-B67C-E303-7E36E8E3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16" y="3199050"/>
            <a:ext cx="5220760" cy="32239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39230F2-5FEC-1ADB-CD2E-D054DF74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DD0906C-A1A7-4EF7-08CD-7B74C154893E}"/>
              </a:ext>
            </a:extLst>
          </p:cNvPr>
          <p:cNvSpPr/>
          <p:nvPr/>
        </p:nvSpPr>
        <p:spPr>
          <a:xfrm>
            <a:off x="404192" y="1369706"/>
            <a:ext cx="1839951" cy="31849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rgbClr val="FFFF00"/>
                </a:solidFill>
              </a:rPr>
              <a:t>«Auch im Alter werden sie blühen, fruchtbar und frisch sein»</a:t>
            </a:r>
            <a:br>
              <a:rPr lang="de-CH" sz="2400" b="1" dirty="0">
                <a:solidFill>
                  <a:srgbClr val="FFFF00"/>
                </a:solidFill>
              </a:rPr>
            </a:br>
            <a:r>
              <a:rPr lang="de-CH" sz="2400" dirty="0">
                <a:solidFill>
                  <a:srgbClr val="FFFF00"/>
                </a:solidFill>
              </a:rPr>
              <a:t>(Psalm 92,15)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E849A01-186E-7D64-B52E-390E96D89BF7}"/>
              </a:ext>
            </a:extLst>
          </p:cNvPr>
          <p:cNvSpPr/>
          <p:nvPr/>
        </p:nvSpPr>
        <p:spPr>
          <a:xfrm>
            <a:off x="2575932" y="3199050"/>
            <a:ext cx="3735731" cy="19082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ERMUTIGUNGS-TAG</a:t>
            </a:r>
          </a:p>
        </p:txBody>
      </p:sp>
    </p:spTree>
    <p:extLst>
      <p:ext uri="{BB962C8B-B14F-4D97-AF65-F5344CB8AC3E}">
        <p14:creationId xmlns:p14="http://schemas.microsoft.com/office/powerpoint/2010/main" val="334873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F6B05-FC79-676C-4A2A-4D61E7092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22474403-0AB3-AD51-060C-FF747FFE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65" y="6535971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059063B-3175-EF7A-0523-101ADE875C0E}"/>
              </a:ext>
            </a:extLst>
          </p:cNvPr>
          <p:cNvSpPr txBox="1"/>
          <p:nvPr/>
        </p:nvSpPr>
        <p:spPr>
          <a:xfrm>
            <a:off x="301768" y="123055"/>
            <a:ext cx="235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Ergänzungen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40B81A-0D85-4830-65DF-609C0AB0BEB2}"/>
              </a:ext>
            </a:extLst>
          </p:cNvPr>
          <p:cNvSpPr txBox="1"/>
          <p:nvPr/>
        </p:nvSpPr>
        <p:spPr>
          <a:xfrm>
            <a:off x="3670664" y="5097186"/>
            <a:ext cx="569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Mehr, auch Zeitschriftartikel, Bücher und Anlässe, siehe:</a:t>
            </a:r>
          </a:p>
          <a:p>
            <a:pPr algn="ctr"/>
            <a:r>
              <a:rPr lang="de-CH" sz="2800" b="1" dirty="0">
                <a:solidFill>
                  <a:srgbClr val="7030A0"/>
                </a:solidFill>
              </a:rPr>
              <a:t>www.initiative-pro-aging.ch</a:t>
            </a:r>
          </a:p>
          <a:p>
            <a:pPr algn="ctr"/>
            <a:r>
              <a:rPr lang="de-CH" sz="2800" b="1" dirty="0">
                <a:solidFill>
                  <a:srgbClr val="7030A0"/>
                </a:solidFill>
              </a:rPr>
              <a:t>www.perspektive-3d.com</a:t>
            </a:r>
          </a:p>
        </p:txBody>
      </p:sp>
      <p:pic>
        <p:nvPicPr>
          <p:cNvPr id="8" name="Picture 10" descr="Die Champions League des Lebens">
            <a:extLst>
              <a:ext uri="{FF2B5EF4-FFF2-40B4-BE49-F238E27FC236}">
                <a16:creationId xmlns:a16="http://schemas.microsoft.com/office/drawing/2014/main" id="{EF453F40-6146-34A8-42C6-42197EB7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5" y="784599"/>
            <a:ext cx="1847459" cy="29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Metall, Poster, Schloss enthält.&#10;&#10;KI-generierte Inhalte können fehlerhaft sein.">
            <a:extLst>
              <a:ext uri="{FF2B5EF4-FFF2-40B4-BE49-F238E27FC236}">
                <a16:creationId xmlns:a16="http://schemas.microsoft.com/office/drawing/2014/main" id="{DF278ECD-A582-941F-A958-2F0D3EF525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85" y="623906"/>
            <a:ext cx="1951094" cy="2940253"/>
          </a:xfrm>
          <a:prstGeom prst="rect">
            <a:avLst/>
          </a:prstGeom>
        </p:spPr>
      </p:pic>
      <p:pic>
        <p:nvPicPr>
          <p:cNvPr id="1026" name="4F4FC710-9CC2-4A5D-B9F6-6F58814E043D" descr="IMG_3456.jpeg">
            <a:extLst>
              <a:ext uri="{FF2B5EF4-FFF2-40B4-BE49-F238E27FC236}">
                <a16:creationId xmlns:a16="http://schemas.microsoft.com/office/drawing/2014/main" id="{2B98BDAA-F6D8-DD48-A2BD-CC8BF7EE7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1" b="5691"/>
          <a:stretch>
            <a:fillRect/>
          </a:stretch>
        </p:blipFill>
        <p:spPr bwMode="auto">
          <a:xfrm>
            <a:off x="267663" y="3859636"/>
            <a:ext cx="2563697" cy="284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B343C9F-5443-D1AB-E617-20D7FB831E6F}"/>
              </a:ext>
            </a:extLst>
          </p:cNvPr>
          <p:cNvSpPr/>
          <p:nvPr/>
        </p:nvSpPr>
        <p:spPr>
          <a:xfrm>
            <a:off x="6654032" y="201637"/>
            <a:ext cx="2446041" cy="37284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Perspek-tiventag</a:t>
            </a:r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14.11.</a:t>
            </a:r>
            <a:b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b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Bern</a:t>
            </a:r>
          </a:p>
        </p:txBody>
      </p:sp>
      <p:pic>
        <p:nvPicPr>
          <p:cNvPr id="10" name="Grafik 9" descr="Ein Bild, das Text, Kleidung, Menschliches Gesicht, Mann enthält.&#10;&#10;KI-generierte Inhalte können fehlerhaft sein.">
            <a:extLst>
              <a:ext uri="{FF2B5EF4-FFF2-40B4-BE49-F238E27FC236}">
                <a16:creationId xmlns:a16="http://schemas.microsoft.com/office/drawing/2014/main" id="{E3693A16-D126-CCB3-E704-B5B0C9DD4C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8317"/>
          <a:stretch>
            <a:fillRect/>
          </a:stretch>
        </p:blipFill>
        <p:spPr>
          <a:xfrm>
            <a:off x="4276500" y="2162889"/>
            <a:ext cx="2821611" cy="1801789"/>
          </a:xfrm>
          <a:prstGeom prst="rect">
            <a:avLst/>
          </a:prstGeom>
        </p:spPr>
      </p:pic>
      <p:pic>
        <p:nvPicPr>
          <p:cNvPr id="14" name="Grafik 13" descr="Ein Bild, das Text, Poster, Screenshot, Bahn enthält.&#10;&#10;KI-generierte Inhalte können fehlerhaft sein.">
            <a:extLst>
              <a:ext uri="{FF2B5EF4-FFF2-40B4-BE49-F238E27FC236}">
                <a16:creationId xmlns:a16="http://schemas.microsoft.com/office/drawing/2014/main" id="{0F336E79-7B52-B7F3-504C-60DEC2199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073" y="2196361"/>
            <a:ext cx="2949786" cy="40040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4D1927-C7EA-DB07-8E9D-AF4CC8CC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023CD-73C9-AB93-A8E5-798DF97A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749890B1-FBB8-D7A7-E857-74431F37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rz 12">
            <a:extLst>
              <a:ext uri="{FF2B5EF4-FFF2-40B4-BE49-F238E27FC236}">
                <a16:creationId xmlns:a16="http://schemas.microsoft.com/office/drawing/2014/main" id="{CFB2F90B-B4E4-1A1A-5634-6349D545EB70}"/>
              </a:ext>
            </a:extLst>
          </p:cNvPr>
          <p:cNvSpPr/>
          <p:nvPr/>
        </p:nvSpPr>
        <p:spPr>
          <a:xfrm>
            <a:off x="2940457" y="1657495"/>
            <a:ext cx="4201470" cy="419280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800" dirty="0">
                <a:solidFill>
                  <a:srgbClr val="FFFF00"/>
                </a:solidFill>
              </a:rPr>
              <a:t>DANKE …</a:t>
            </a:r>
            <a:endParaRPr lang="de-CH" sz="2800" dirty="0">
              <a:solidFill>
                <a:srgbClr val="FFFF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3E03C2-ED44-2A1C-8292-EC5150185CAB}"/>
              </a:ext>
            </a:extLst>
          </p:cNvPr>
          <p:cNvSpPr txBox="1"/>
          <p:nvPr/>
        </p:nvSpPr>
        <p:spPr>
          <a:xfrm>
            <a:off x="1156520" y="188900"/>
            <a:ext cx="8242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atin typeface="Century Gothic (Textkörper)"/>
              </a:rPr>
              <a:t>VFMG-TAG</a:t>
            </a:r>
          </a:p>
          <a:p>
            <a:pPr algn="ctr"/>
            <a:r>
              <a:rPr lang="de-DE" sz="3600" b="1" i="1" dirty="0">
                <a:latin typeface="Century Gothic (Textkörper)"/>
              </a:rPr>
              <a:t>Versöhnt  und  befreit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D54262-38EF-02BD-34B6-1A4FE823C956}"/>
              </a:ext>
            </a:extLst>
          </p:cNvPr>
          <p:cNvSpPr txBox="1"/>
          <p:nvPr/>
        </p:nvSpPr>
        <p:spPr>
          <a:xfrm>
            <a:off x="6695878" y="4505702"/>
            <a:ext cx="51709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rgbClr val="C00000"/>
                </a:solidFill>
              </a:rPr>
              <a:t>… für alles Mitdenken!</a:t>
            </a:r>
          </a:p>
          <a:p>
            <a:pPr algn="ctr"/>
            <a:endParaRPr lang="de-CH" sz="3200" b="1" dirty="0">
              <a:solidFill>
                <a:srgbClr val="C00000"/>
              </a:solidFill>
            </a:endParaRPr>
          </a:p>
          <a:p>
            <a:pPr algn="ctr"/>
            <a:r>
              <a:rPr lang="de-CH" sz="3200" b="1" i="1" dirty="0">
                <a:solidFill>
                  <a:srgbClr val="C00000"/>
                </a:solidFill>
              </a:rPr>
              <a:t>Viel Freude im versöhnten </a:t>
            </a:r>
            <a:br>
              <a:rPr lang="de-CH" sz="3200" b="1" i="1" dirty="0">
                <a:solidFill>
                  <a:srgbClr val="C00000"/>
                </a:solidFill>
              </a:rPr>
            </a:br>
            <a:r>
              <a:rPr lang="de-CH" sz="3200" b="1" i="1" dirty="0">
                <a:solidFill>
                  <a:srgbClr val="C00000"/>
                </a:solidFill>
              </a:rPr>
              <a:t>und  befreiten Älterwerden!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C898F2-C2E3-D2C1-F9AA-7C1A0516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4207AB4-8C9B-56BB-CA79-E729E658FD72}"/>
              </a:ext>
            </a:extLst>
          </p:cNvPr>
          <p:cNvSpPr/>
          <p:nvPr/>
        </p:nvSpPr>
        <p:spPr>
          <a:xfrm>
            <a:off x="404192" y="2161442"/>
            <a:ext cx="1839951" cy="31849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rgbClr val="FFFF00"/>
                </a:solidFill>
              </a:rPr>
              <a:t>«Auch im Alter werden sie blühen, fruchtbar und frisch sein»</a:t>
            </a:r>
            <a:br>
              <a:rPr lang="de-CH" sz="2400" b="1" dirty="0">
                <a:solidFill>
                  <a:srgbClr val="FFFF00"/>
                </a:solidFill>
              </a:rPr>
            </a:br>
            <a:r>
              <a:rPr lang="de-CH" sz="2400" dirty="0">
                <a:solidFill>
                  <a:srgbClr val="FFFF00"/>
                </a:solidFill>
              </a:rPr>
              <a:t>(Psalm 92,15)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1443913-B997-80D1-2D84-FCA42A5F446C}"/>
              </a:ext>
            </a:extLst>
          </p:cNvPr>
          <p:cNvSpPr/>
          <p:nvPr/>
        </p:nvSpPr>
        <p:spPr>
          <a:xfrm>
            <a:off x="9251543" y="1497391"/>
            <a:ext cx="2709247" cy="2412699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FF00"/>
                </a:solidFill>
              </a:rPr>
              <a:t>Jes. 46,4:</a:t>
            </a:r>
          </a:p>
          <a:p>
            <a:pPr algn="ctr"/>
            <a:r>
              <a:rPr lang="de-DE" sz="2400" b="1" dirty="0">
                <a:solidFill>
                  <a:srgbClr val="FFFF00"/>
                </a:solidFill>
              </a:rPr>
              <a:t>Auch bis in euer Alter bin ich derselbe, und ich will euch tragen.</a:t>
            </a:r>
          </a:p>
        </p:txBody>
      </p:sp>
    </p:spTree>
    <p:extLst>
      <p:ext uri="{BB962C8B-B14F-4D97-AF65-F5344CB8AC3E}">
        <p14:creationId xmlns:p14="http://schemas.microsoft.com/office/powerpoint/2010/main" val="256211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AA9A-DD74-A5DF-B850-8E42DFFD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63482502-E1EB-08D0-4DF7-20F565BF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EAEE92-A444-3027-81E6-2C78F39768EB}"/>
              </a:ext>
            </a:extLst>
          </p:cNvPr>
          <p:cNvSpPr txBox="1"/>
          <p:nvPr/>
        </p:nvSpPr>
        <p:spPr>
          <a:xfrm>
            <a:off x="170056" y="188900"/>
            <a:ext cx="5204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 </a:t>
            </a:r>
            <a:r>
              <a:rPr lang="de-DE" sz="2800" b="1" i="1" dirty="0">
                <a:solidFill>
                  <a:srgbClr val="009900"/>
                </a:solidFill>
                <a:latin typeface="Century Gothic (Textkörper)"/>
              </a:rPr>
              <a:t>Abschluss A: </a:t>
            </a:r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Hebr. 12,1-2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918E01-C605-9D0C-7A97-F4E4CE737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6" name="Rahmen 5">
            <a:extLst>
              <a:ext uri="{FF2B5EF4-FFF2-40B4-BE49-F238E27FC236}">
                <a16:creationId xmlns:a16="http://schemas.microsoft.com/office/drawing/2014/main" id="{4210CD8A-AD1E-FDAC-CE6B-787539D173E1}"/>
              </a:ext>
            </a:extLst>
          </p:cNvPr>
          <p:cNvSpPr/>
          <p:nvPr/>
        </p:nvSpPr>
        <p:spPr>
          <a:xfrm>
            <a:off x="635620" y="1460810"/>
            <a:ext cx="11073160" cy="4806175"/>
          </a:xfrm>
          <a:prstGeom prst="frame">
            <a:avLst>
              <a:gd name="adj1" fmla="val 925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Da wir nun eine solche Wolke von Zeugen um uns haben, so lasst uns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jede Last ablegen </a:t>
            </a:r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und die Sünde, die uns so leicht umstrickt, und lasst uns mit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Ausdauer</a:t>
            </a:r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laufen in dem Kampf, der vor uns liegt, 2 indem wir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hinschauen auf Jesus</a:t>
            </a:r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den Anfänger und Vollender des Glaubens, der </a:t>
            </a:r>
            <a:r>
              <a:rPr lang="de-CH" sz="2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der vor ihm liegenden Freude willen das Kreuz erduldete</a:t>
            </a:r>
            <a:r>
              <a:rPr lang="de-CH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und dabei die Schande für nichts achtete, und der sich zur Rechten des Thrones Gottes gesetzt hat. 3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Achtet doch auf ihn</a:t>
            </a:r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der solchen Widerspruch von den Sündern gegen sich erduldet hat, </a:t>
            </a:r>
            <a:b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CH" sz="2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damit ihr nicht müde werdet und den Mut verliert!</a:t>
            </a:r>
            <a:endParaRPr lang="de-DE" sz="2400" b="1" i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7019EA-9ACB-145A-6712-D867E0451E9F}"/>
              </a:ext>
            </a:extLst>
          </p:cNvPr>
          <p:cNvSpPr/>
          <p:nvPr/>
        </p:nvSpPr>
        <p:spPr>
          <a:xfrm>
            <a:off x="1304693" y="3679901"/>
            <a:ext cx="9065941" cy="50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2F9A892-D9B1-2436-D08A-BAF4F9F842FD}"/>
              </a:ext>
            </a:extLst>
          </p:cNvPr>
          <p:cNvSpPr/>
          <p:nvPr/>
        </p:nvSpPr>
        <p:spPr>
          <a:xfrm>
            <a:off x="2107581" y="5140711"/>
            <a:ext cx="7950819" cy="50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30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D071-8735-72A7-BDB2-656F151A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F8FCBCD8-22C6-F961-B8B2-B30CDB73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E438D96-F25A-CE8E-C083-3CC2C3F11C7F}"/>
              </a:ext>
            </a:extLst>
          </p:cNvPr>
          <p:cNvSpPr txBox="1"/>
          <p:nvPr/>
        </p:nvSpPr>
        <p:spPr>
          <a:xfrm>
            <a:off x="170055" y="188900"/>
            <a:ext cx="4981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</a:t>
            </a:r>
            <a:br>
              <a:rPr lang="de-DE" sz="2800" b="1" i="1" dirty="0">
                <a:solidFill>
                  <a:srgbClr val="FF0000"/>
                </a:solidFill>
                <a:latin typeface="Century Gothic (Textkörper)"/>
              </a:rPr>
            </a:br>
            <a:r>
              <a:rPr lang="de-DE" sz="2800" b="1" i="1" dirty="0">
                <a:solidFill>
                  <a:srgbClr val="009900"/>
                </a:solidFill>
                <a:latin typeface="Century Gothic (Textkörper)"/>
              </a:rPr>
              <a:t>Abschluss B: </a:t>
            </a:r>
            <a:r>
              <a:rPr lang="de-CH" sz="2800" b="1" i="1" dirty="0">
                <a:solidFill>
                  <a:srgbClr val="FF0000"/>
                </a:solidFill>
                <a:latin typeface="Century Gothic (Textkörper)"/>
              </a:rPr>
              <a:t>2. Kor. 4,16-18</a:t>
            </a:r>
            <a:endParaRPr lang="de-DE" sz="2800" b="1" i="1" dirty="0">
              <a:solidFill>
                <a:srgbClr val="FF0000"/>
              </a:solidFill>
              <a:latin typeface="Century Gothic (Textkörper)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A63BDF-F1C6-7034-9414-ED731FA5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3" name="Rahmen 2">
            <a:extLst>
              <a:ext uri="{FF2B5EF4-FFF2-40B4-BE49-F238E27FC236}">
                <a16:creationId xmlns:a16="http://schemas.microsoft.com/office/drawing/2014/main" id="{AC057302-6FE3-0CEA-6BF2-B66FC3D0A66E}"/>
              </a:ext>
            </a:extLst>
          </p:cNvPr>
          <p:cNvSpPr/>
          <p:nvPr/>
        </p:nvSpPr>
        <p:spPr>
          <a:xfrm>
            <a:off x="635620" y="1460810"/>
            <a:ext cx="11073160" cy="4806175"/>
          </a:xfrm>
          <a:prstGeom prst="frame">
            <a:avLst>
              <a:gd name="adj1" fmla="val 925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>
                <a:solidFill>
                  <a:schemeClr val="tx1"/>
                </a:solidFill>
              </a:rPr>
              <a:t>16 Darum </a:t>
            </a:r>
            <a:r>
              <a:rPr lang="de-CH" sz="2800" b="1" dirty="0">
                <a:solidFill>
                  <a:schemeClr val="tx1"/>
                </a:solidFill>
              </a:rPr>
              <a:t>lassen wir uns nicht entmutigen</a:t>
            </a:r>
            <a:r>
              <a:rPr lang="de-CH" sz="2800" dirty="0">
                <a:solidFill>
                  <a:schemeClr val="tx1"/>
                </a:solidFill>
              </a:rPr>
              <a:t>; sondern wenn auch </a:t>
            </a:r>
            <a:r>
              <a:rPr lang="de-CH" sz="2800" b="1" dirty="0">
                <a:solidFill>
                  <a:schemeClr val="tx1"/>
                </a:solidFill>
              </a:rPr>
              <a:t>unser äußerer Mensch zugrunde geht</a:t>
            </a:r>
            <a:r>
              <a:rPr lang="de-CH" sz="2800" dirty="0">
                <a:solidFill>
                  <a:schemeClr val="tx1"/>
                </a:solidFill>
              </a:rPr>
              <a:t>, so wird doch </a:t>
            </a:r>
            <a:br>
              <a:rPr lang="de-CH" sz="2800" dirty="0">
                <a:solidFill>
                  <a:schemeClr val="tx1"/>
                </a:solidFill>
              </a:rPr>
            </a:br>
            <a:r>
              <a:rPr lang="de-CH" sz="2800" b="1" dirty="0">
                <a:solidFill>
                  <a:schemeClr val="tx1"/>
                </a:solidFill>
              </a:rPr>
              <a:t>der innere Tag für Tag erneuert</a:t>
            </a:r>
            <a:r>
              <a:rPr lang="de-CH" sz="2800" dirty="0">
                <a:solidFill>
                  <a:schemeClr val="tx1"/>
                </a:solidFill>
              </a:rPr>
              <a:t>. 17 Denn unsere Bedrängnis, die </a:t>
            </a:r>
            <a:r>
              <a:rPr lang="de-CH" sz="2800" b="1" dirty="0">
                <a:solidFill>
                  <a:schemeClr val="tx1"/>
                </a:solidFill>
              </a:rPr>
              <a:t>schnell vorübergehend</a:t>
            </a:r>
            <a:r>
              <a:rPr lang="de-CH" sz="2800" dirty="0">
                <a:solidFill>
                  <a:schemeClr val="tx1"/>
                </a:solidFill>
              </a:rPr>
              <a:t> und leicht ist, verschafft uns eine ewige und über alle Maßen gewichtige Herrlichkeit, 18 </a:t>
            </a:r>
            <a:r>
              <a:rPr lang="de-CH" sz="2800" b="1" dirty="0">
                <a:solidFill>
                  <a:schemeClr val="tx1"/>
                </a:solidFill>
              </a:rPr>
              <a:t>da wir </a:t>
            </a:r>
            <a:br>
              <a:rPr lang="de-CH" sz="2800" b="1" dirty="0">
                <a:solidFill>
                  <a:schemeClr val="tx1"/>
                </a:solidFill>
              </a:rPr>
            </a:br>
            <a:r>
              <a:rPr lang="de-CH" sz="2800" b="1" dirty="0">
                <a:solidFill>
                  <a:schemeClr val="tx1"/>
                </a:solidFill>
              </a:rPr>
              <a:t>nicht auf das Sichtbare sehen, sondern auf das Unsichtbare</a:t>
            </a:r>
            <a:r>
              <a:rPr lang="de-CH" sz="2800" dirty="0">
                <a:solidFill>
                  <a:schemeClr val="tx1"/>
                </a:solidFill>
              </a:rPr>
              <a:t>; denn was sichtbar ist, das ist zeitlich; was aber unsichtbar ist, das ist ewig.</a:t>
            </a:r>
            <a:endParaRPr lang="de-DE" sz="3600" b="1" i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2BEF6DB-63F9-CE99-2D4D-644AB9AD8A7F}"/>
              </a:ext>
            </a:extLst>
          </p:cNvPr>
          <p:cNvSpPr/>
          <p:nvPr/>
        </p:nvSpPr>
        <p:spPr>
          <a:xfrm>
            <a:off x="1176453" y="3178097"/>
            <a:ext cx="5112836" cy="50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BB2801A-D609-E07C-8E21-FF3489AF1134}"/>
              </a:ext>
            </a:extLst>
          </p:cNvPr>
          <p:cNvSpPr/>
          <p:nvPr/>
        </p:nvSpPr>
        <p:spPr>
          <a:xfrm>
            <a:off x="1176452" y="4471638"/>
            <a:ext cx="9026913" cy="50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94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98424-9A78-B8D5-A7A1-31C97E931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B840FDF8-BEC4-9C87-23FB-F677104A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785DBF-309C-0417-0CF4-5AA8AEC5A62B}"/>
              </a:ext>
            </a:extLst>
          </p:cNvPr>
          <p:cNvSpPr txBox="1"/>
          <p:nvPr/>
        </p:nvSpPr>
        <p:spPr>
          <a:xfrm>
            <a:off x="170056" y="188900"/>
            <a:ext cx="388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42DC61-A74C-01FF-5DF6-74504D94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3A60CE4-3F83-5092-5887-385AD00D5C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6" y="808251"/>
            <a:ext cx="5441426" cy="42309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4067CB7-4AE4-A1C4-A09B-4E6DFED10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749" y="1423188"/>
            <a:ext cx="3575091" cy="48715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5D0E710-1FFD-E38F-032C-9D802EF323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0" y="3101716"/>
            <a:ext cx="6161936" cy="34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006B-1ED7-E428-717F-2E781BEE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5A124C06-A642-BA03-33E7-7CC0F60C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5FBE61-BF50-78C1-9419-007E29A86D09}"/>
              </a:ext>
            </a:extLst>
          </p:cNvPr>
          <p:cNvSpPr txBox="1"/>
          <p:nvPr/>
        </p:nvSpPr>
        <p:spPr>
          <a:xfrm>
            <a:off x="170056" y="188900"/>
            <a:ext cx="388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44681E-882C-53D1-93CD-3FCCB2419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3" name="Wolke 2">
            <a:extLst>
              <a:ext uri="{FF2B5EF4-FFF2-40B4-BE49-F238E27FC236}">
                <a16:creationId xmlns:a16="http://schemas.microsoft.com/office/drawing/2014/main" id="{45B7B893-C918-C083-2CB4-13F8DA647EAA}"/>
              </a:ext>
            </a:extLst>
          </p:cNvPr>
          <p:cNvSpPr/>
          <p:nvPr/>
        </p:nvSpPr>
        <p:spPr>
          <a:xfrm>
            <a:off x="2732046" y="1048215"/>
            <a:ext cx="6755958" cy="4326673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1F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ALTERSLAND</a:t>
            </a:r>
          </a:p>
        </p:txBody>
      </p:sp>
    </p:spTree>
    <p:extLst>
      <p:ext uri="{BB962C8B-B14F-4D97-AF65-F5344CB8AC3E}">
        <p14:creationId xmlns:p14="http://schemas.microsoft.com/office/powerpoint/2010/main" val="94126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486D-4FD6-1D1D-E38C-5EC43A660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BBF2C5DF-B358-87A4-DB66-E9F675BA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0ABCFA7-A3B3-A0D1-C84E-C32F798214D3}"/>
              </a:ext>
            </a:extLst>
          </p:cNvPr>
          <p:cNvSpPr txBox="1"/>
          <p:nvPr/>
        </p:nvSpPr>
        <p:spPr>
          <a:xfrm>
            <a:off x="170056" y="188900"/>
            <a:ext cx="388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02DAE1-5CA3-D4BB-E0FF-0B9E98CF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3" name="Rahmen 2">
            <a:extLst>
              <a:ext uri="{FF2B5EF4-FFF2-40B4-BE49-F238E27FC236}">
                <a16:creationId xmlns:a16="http://schemas.microsoft.com/office/drawing/2014/main" id="{BE662D1A-A8A7-5FAA-6D4D-EAD17A417B1D}"/>
              </a:ext>
            </a:extLst>
          </p:cNvPr>
          <p:cNvSpPr/>
          <p:nvPr/>
        </p:nvSpPr>
        <p:spPr>
          <a:xfrm>
            <a:off x="903249" y="1393902"/>
            <a:ext cx="10537902" cy="4538547"/>
          </a:xfrm>
          <a:prstGeom prst="frame">
            <a:avLst>
              <a:gd name="adj1" fmla="val 7586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wir in den kommenden 40 Minuten tun</a:t>
            </a:r>
          </a:p>
          <a:p>
            <a:pPr algn="ctr"/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REISE DURCH DAS ALTERSLAND</a:t>
            </a:r>
          </a:p>
          <a:p>
            <a:pPr algn="ctr"/>
            <a:endParaRPr lang="de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I: Einblicke in dieses Altersland – </a:t>
            </a:r>
            <a:r>
              <a:rPr lang="de-CH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Altersland</a:t>
            </a:r>
          </a:p>
          <a:p>
            <a:pPr algn="ctr"/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II: Um was geht es eigentlich, wenn ich versöhnt leben möchte?</a:t>
            </a:r>
          </a:p>
          <a:p>
            <a:pPr algn="ctr"/>
            <a:endParaRPr lang="de-CH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III: Was macht eigentlich versöhnte Menschen aus?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6E14-51DA-1F0C-A396-F3D18479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FC026563-B256-1ABD-E945-4E83F429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41B5DE6-44B5-22EF-735C-4D629EE5452D}"/>
              </a:ext>
            </a:extLst>
          </p:cNvPr>
          <p:cNvSpPr txBox="1"/>
          <p:nvPr/>
        </p:nvSpPr>
        <p:spPr>
          <a:xfrm>
            <a:off x="170056" y="188900"/>
            <a:ext cx="3888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</a:t>
            </a:r>
            <a:br>
              <a:rPr lang="de-DE" sz="2800" b="1" i="1" dirty="0">
                <a:solidFill>
                  <a:srgbClr val="FF0000"/>
                </a:solidFill>
                <a:latin typeface="Century Gothic (Textkörper)"/>
              </a:rPr>
            </a:br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F30AA3A-6F91-21B1-7173-06C7C45B2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3" name="Wolke 2">
            <a:extLst>
              <a:ext uri="{FF2B5EF4-FFF2-40B4-BE49-F238E27FC236}">
                <a16:creationId xmlns:a16="http://schemas.microsoft.com/office/drawing/2014/main" id="{224955DF-E4DB-5FDD-78A1-0F7AE42A43CC}"/>
              </a:ext>
            </a:extLst>
          </p:cNvPr>
          <p:cNvSpPr/>
          <p:nvPr/>
        </p:nvSpPr>
        <p:spPr>
          <a:xfrm>
            <a:off x="2732046" y="1048215"/>
            <a:ext cx="6755958" cy="4326673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5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ALTERSLAND</a:t>
            </a:r>
            <a:br>
              <a:rPr lang="de-DE" sz="2800" dirty="0">
                <a:solidFill>
                  <a:srgbClr val="506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dirty="0">
              <a:solidFill>
                <a:srgbClr val="506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i="1" dirty="0">
                <a:solidFill>
                  <a:srgbClr val="506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 = Hoffnungsland?!?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15C9B06-E09F-1B8F-1E0C-7BBE26E6462C}"/>
              </a:ext>
            </a:extLst>
          </p:cNvPr>
          <p:cNvSpPr/>
          <p:nvPr/>
        </p:nvSpPr>
        <p:spPr>
          <a:xfrm>
            <a:off x="170057" y="1851101"/>
            <a:ext cx="2093642" cy="221909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Psalm 92,15: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Auch wenn sie alt werden, werden sie dennoch frisch sein, fruchtbar und blühend.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0BF6540-84D2-F6A3-247E-2E338EB97715}"/>
              </a:ext>
            </a:extLst>
          </p:cNvPr>
          <p:cNvSpPr/>
          <p:nvPr/>
        </p:nvSpPr>
        <p:spPr>
          <a:xfrm>
            <a:off x="9867148" y="1851101"/>
            <a:ext cx="2093642" cy="221909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Jes. 46,4: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Auch bis in euer Alter bin ich derselbe, und ich will euch tragen.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325BE1D-EFD5-E85F-BFAD-75222CD3E983}"/>
              </a:ext>
            </a:extLst>
          </p:cNvPr>
          <p:cNvCxnSpPr/>
          <p:nvPr/>
        </p:nvCxnSpPr>
        <p:spPr>
          <a:xfrm>
            <a:off x="2114550" y="2960647"/>
            <a:ext cx="14872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8D3D72E-08C1-9603-0BA6-EFD3AAA10EB9}"/>
              </a:ext>
            </a:extLst>
          </p:cNvPr>
          <p:cNvCxnSpPr>
            <a:cxnSpLocks/>
          </p:cNvCxnSpPr>
          <p:nvPr/>
        </p:nvCxnSpPr>
        <p:spPr>
          <a:xfrm flipH="1">
            <a:off x="8452624" y="3116764"/>
            <a:ext cx="153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: diagonal liegende Ecken abgeschnitten 11">
            <a:extLst>
              <a:ext uri="{FF2B5EF4-FFF2-40B4-BE49-F238E27FC236}">
                <a16:creationId xmlns:a16="http://schemas.microsoft.com/office/drawing/2014/main" id="{36FE5388-AE2D-8173-64D7-74377F7D15D4}"/>
              </a:ext>
            </a:extLst>
          </p:cNvPr>
          <p:cNvSpPr/>
          <p:nvPr/>
        </p:nvSpPr>
        <p:spPr>
          <a:xfrm>
            <a:off x="1773043" y="5029200"/>
            <a:ext cx="2464419" cy="1455233"/>
          </a:xfrm>
          <a:prstGeom prst="snip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FEIND 1:</a:t>
            </a:r>
            <a:br>
              <a:rPr lang="de-DE" sz="2400" dirty="0"/>
            </a:br>
            <a:r>
              <a:rPr lang="de-DE" sz="2400" dirty="0"/>
              <a:t>Undankbarkeit</a:t>
            </a:r>
          </a:p>
        </p:txBody>
      </p:sp>
      <p:sp>
        <p:nvSpPr>
          <p:cNvPr id="13" name="Rechteck: diagonal liegende Ecken abgeschnitten 12">
            <a:extLst>
              <a:ext uri="{FF2B5EF4-FFF2-40B4-BE49-F238E27FC236}">
                <a16:creationId xmlns:a16="http://schemas.microsoft.com/office/drawing/2014/main" id="{5E711B9B-A401-39AE-2898-863250228E7D}"/>
              </a:ext>
            </a:extLst>
          </p:cNvPr>
          <p:cNvSpPr/>
          <p:nvPr/>
        </p:nvSpPr>
        <p:spPr>
          <a:xfrm>
            <a:off x="4744003" y="5207740"/>
            <a:ext cx="2464419" cy="1455233"/>
          </a:xfrm>
          <a:prstGeom prst="snip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FEIND 2:</a:t>
            </a:r>
            <a:br>
              <a:rPr lang="de-DE" sz="2400" dirty="0"/>
            </a:br>
            <a:r>
              <a:rPr lang="de-DE" sz="2400" dirty="0"/>
              <a:t>Verfinstertes Denken</a:t>
            </a:r>
          </a:p>
        </p:txBody>
      </p:sp>
      <p:sp>
        <p:nvSpPr>
          <p:cNvPr id="14" name="Rechteck: diagonal liegende Ecken abgeschnitten 13">
            <a:extLst>
              <a:ext uri="{FF2B5EF4-FFF2-40B4-BE49-F238E27FC236}">
                <a16:creationId xmlns:a16="http://schemas.microsoft.com/office/drawing/2014/main" id="{993F5005-DB45-084E-88ED-27E36D2B46BE}"/>
              </a:ext>
            </a:extLst>
          </p:cNvPr>
          <p:cNvSpPr/>
          <p:nvPr/>
        </p:nvSpPr>
        <p:spPr>
          <a:xfrm>
            <a:off x="7731693" y="5023613"/>
            <a:ext cx="2464419" cy="1455233"/>
          </a:xfrm>
          <a:prstGeom prst="snip2Diag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FEIND 3:</a:t>
            </a:r>
            <a:br>
              <a:rPr lang="de-DE" sz="2400" dirty="0"/>
            </a:br>
            <a:r>
              <a:rPr lang="de-DE" sz="2400" dirty="0" err="1"/>
              <a:t>Unversöhntheit</a:t>
            </a:r>
            <a:endParaRPr lang="de-DE" sz="2400" dirty="0"/>
          </a:p>
        </p:txBody>
      </p:sp>
      <p:sp>
        <p:nvSpPr>
          <p:cNvPr id="15" name="Explosion: 8 Zacken 14">
            <a:extLst>
              <a:ext uri="{FF2B5EF4-FFF2-40B4-BE49-F238E27FC236}">
                <a16:creationId xmlns:a16="http://schemas.microsoft.com/office/drawing/2014/main" id="{3F6D52B4-4BD6-BC19-8182-99F2A3BD86F6}"/>
              </a:ext>
            </a:extLst>
          </p:cNvPr>
          <p:cNvSpPr/>
          <p:nvPr/>
        </p:nvSpPr>
        <p:spPr>
          <a:xfrm>
            <a:off x="10314878" y="4493941"/>
            <a:ext cx="1877122" cy="198490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Ergebnis:</a:t>
            </a:r>
            <a:br>
              <a:rPr lang="de-DE" dirty="0"/>
            </a:br>
            <a:r>
              <a:rPr lang="de-DE" dirty="0"/>
              <a:t>VERBIT-TERUNG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ACC35B5-57B7-8CAB-DD99-896485D64F91}"/>
              </a:ext>
            </a:extLst>
          </p:cNvPr>
          <p:cNvSpPr/>
          <p:nvPr/>
        </p:nvSpPr>
        <p:spPr>
          <a:xfrm>
            <a:off x="3378825" y="278780"/>
            <a:ext cx="5754024" cy="780586"/>
          </a:xfrm>
          <a:prstGeom prst="roundRect">
            <a:avLst/>
          </a:prstGeom>
          <a:solidFill>
            <a:srgbClr val="3421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bg2">
                    <a:lumMod val="75000"/>
                  </a:schemeClr>
                </a:solidFill>
              </a:rPr>
              <a:t>Verheissung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 für die Zeit nach meinem irdischen Dasein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1367956-49EE-55C1-493C-1B36BC01602F}"/>
              </a:ext>
            </a:extLst>
          </p:cNvPr>
          <p:cNvCxnSpPr>
            <a:cxnSpLocks/>
          </p:cNvCxnSpPr>
          <p:nvPr/>
        </p:nvCxnSpPr>
        <p:spPr>
          <a:xfrm>
            <a:off x="4226865" y="964579"/>
            <a:ext cx="991906" cy="122106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764946A-6CE2-85A8-77F7-CAC6802EED77}"/>
              </a:ext>
            </a:extLst>
          </p:cNvPr>
          <p:cNvCxnSpPr>
            <a:cxnSpLocks/>
          </p:cNvCxnSpPr>
          <p:nvPr/>
        </p:nvCxnSpPr>
        <p:spPr>
          <a:xfrm>
            <a:off x="6284265" y="964579"/>
            <a:ext cx="0" cy="1304696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B3E9A8A-B899-0283-96D2-68236480D83B}"/>
              </a:ext>
            </a:extLst>
          </p:cNvPr>
          <p:cNvCxnSpPr>
            <a:cxnSpLocks/>
          </p:cNvCxnSpPr>
          <p:nvPr/>
        </p:nvCxnSpPr>
        <p:spPr>
          <a:xfrm flipH="1">
            <a:off x="7349760" y="880943"/>
            <a:ext cx="651793" cy="1388332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D55C2AD-B457-A42A-DA21-5D43CC6370E7}"/>
              </a:ext>
            </a:extLst>
          </p:cNvPr>
          <p:cNvCxnSpPr/>
          <p:nvPr/>
        </p:nvCxnSpPr>
        <p:spPr>
          <a:xfrm flipV="1">
            <a:off x="3300761" y="4493941"/>
            <a:ext cx="1014761" cy="8028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84431E0-64BB-DE0E-EFB4-DA8F0A404F92}"/>
              </a:ext>
            </a:extLst>
          </p:cNvPr>
          <p:cNvCxnSpPr>
            <a:cxnSpLocks/>
          </p:cNvCxnSpPr>
          <p:nvPr/>
        </p:nvCxnSpPr>
        <p:spPr>
          <a:xfrm flipV="1">
            <a:off x="5808941" y="4694663"/>
            <a:ext cx="0" cy="680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4D755AD-D0C5-72A4-BC7A-9CD173216F75}"/>
              </a:ext>
            </a:extLst>
          </p:cNvPr>
          <p:cNvCxnSpPr>
            <a:cxnSpLocks/>
          </p:cNvCxnSpPr>
          <p:nvPr/>
        </p:nvCxnSpPr>
        <p:spPr>
          <a:xfrm flipH="1" flipV="1">
            <a:off x="7612927" y="4493941"/>
            <a:ext cx="1232198" cy="8028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95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1467-17F4-4DD6-96A8-31E6444C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65CC14C6-8A2B-B34A-C2D2-ED9AEE4E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EC5F69D-701A-3D38-880D-43E5F5D0DEF6}"/>
              </a:ext>
            </a:extLst>
          </p:cNvPr>
          <p:cNvSpPr txBox="1"/>
          <p:nvPr/>
        </p:nvSpPr>
        <p:spPr>
          <a:xfrm>
            <a:off x="170056" y="188900"/>
            <a:ext cx="388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046615-E368-7990-85F0-317866EC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B09781-92FD-08F5-2FB9-497AF3C4DBAD}"/>
              </a:ext>
            </a:extLst>
          </p:cNvPr>
          <p:cNvSpPr txBox="1"/>
          <p:nvPr/>
        </p:nvSpPr>
        <p:spPr>
          <a:xfrm>
            <a:off x="434898" y="1643904"/>
            <a:ext cx="1042639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3E884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„Das Alter ist nicht mit einem letzten Akt einer Tragödie zu vergleichen, nach dem der Vorhang fällt und die Lichter gelöscht werden. </a:t>
            </a:r>
          </a:p>
          <a:p>
            <a:pPr algn="ctr"/>
            <a:r>
              <a:rPr lang="de-DE" sz="3200" dirty="0">
                <a:solidFill>
                  <a:srgbClr val="3E884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Vielmehr gleicht es den letzten Takten der Ouvertüre, nach denen der Vorhang aufgeht, das Licht erstrahlt und das Eigentliche beginnt“.</a:t>
            </a:r>
          </a:p>
          <a:p>
            <a:br>
              <a:rPr lang="de-DE" sz="3200" dirty="0">
                <a:solidFill>
                  <a:srgbClr val="3E884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b="1" dirty="0">
                <a:solidFill>
                  <a:srgbClr val="3E884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(Theodor Bovet, Theologe und Berater)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98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D5A17-8686-FD03-75A6-77E376687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CEAF63AC-697D-2984-9CCA-523E3537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0474283-F757-4A1F-6666-771A8077798B}"/>
              </a:ext>
            </a:extLst>
          </p:cNvPr>
          <p:cNvSpPr txBox="1"/>
          <p:nvPr/>
        </p:nvSpPr>
        <p:spPr>
          <a:xfrm>
            <a:off x="298296" y="90296"/>
            <a:ext cx="9966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Century Gothic (Textkörper)"/>
              </a:rPr>
              <a:t>Versöhnt  und  befreit: </a:t>
            </a:r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Vier Versöhnungsfelder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D55425C-C69C-09DC-3A9E-B8FB07441025}"/>
              </a:ext>
            </a:extLst>
          </p:cNvPr>
          <p:cNvSpPr/>
          <p:nvPr/>
        </p:nvSpPr>
        <p:spPr>
          <a:xfrm>
            <a:off x="55759" y="925551"/>
            <a:ext cx="6478858" cy="553100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E5EE8A-A5AF-5F2C-0116-0D293263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9C2D1C7-F8C1-EB04-9F70-36EE7A220805}"/>
              </a:ext>
            </a:extLst>
          </p:cNvPr>
          <p:cNvSpPr/>
          <p:nvPr/>
        </p:nvSpPr>
        <p:spPr>
          <a:xfrm>
            <a:off x="814043" y="1561172"/>
            <a:ext cx="4962291" cy="42040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FD3C7AC-6DEA-F987-C72D-9E42FF84F67F}"/>
              </a:ext>
            </a:extLst>
          </p:cNvPr>
          <p:cNvSpPr/>
          <p:nvPr/>
        </p:nvSpPr>
        <p:spPr>
          <a:xfrm>
            <a:off x="1639233" y="2241396"/>
            <a:ext cx="3345365" cy="2899316"/>
          </a:xfrm>
          <a:prstGeom prst="ellipse">
            <a:avLst/>
          </a:prstGeom>
          <a:solidFill>
            <a:srgbClr val="3421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3FAAB6C-C336-4A77-E1F5-CAAF4F4BE871}"/>
              </a:ext>
            </a:extLst>
          </p:cNvPr>
          <p:cNvSpPr/>
          <p:nvPr/>
        </p:nvSpPr>
        <p:spPr>
          <a:xfrm>
            <a:off x="2338043" y="2709747"/>
            <a:ext cx="1984917" cy="192916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3398F6A-93A5-7E98-F207-6E9CE9ACC9CE}"/>
              </a:ext>
            </a:extLst>
          </p:cNvPr>
          <p:cNvSpPr/>
          <p:nvPr/>
        </p:nvSpPr>
        <p:spPr>
          <a:xfrm>
            <a:off x="5123989" y="579863"/>
            <a:ext cx="3958681" cy="158347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Versöhnungsfeld 1:</a:t>
            </a:r>
          </a:p>
          <a:p>
            <a:pPr algn="ctr"/>
            <a:r>
              <a:rPr lang="de-DE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 mit Gott </a:t>
            </a:r>
            <a:r>
              <a:rPr lang="de-DE" sz="24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 mit mir und meinem Lebensweg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5432A6B-E367-CF44-01BD-12C8AA9F5DC0}"/>
              </a:ext>
            </a:extLst>
          </p:cNvPr>
          <p:cNvSpPr/>
          <p:nvPr/>
        </p:nvSpPr>
        <p:spPr>
          <a:xfrm>
            <a:off x="8073487" y="2090533"/>
            <a:ext cx="3958681" cy="1583473"/>
          </a:xfrm>
          <a:prstGeom prst="roundRect">
            <a:avLst/>
          </a:prstGeom>
          <a:solidFill>
            <a:srgbClr val="3421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Versöhnungsfeld 2:</a:t>
            </a:r>
          </a:p>
          <a:p>
            <a:pPr algn="ctr"/>
            <a:r>
              <a:rPr lang="de-DE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 „den Nächsten“: Eltern, Ehepartner, Kinder …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3DD2D9C-2602-A660-EFC0-844451701983}"/>
              </a:ext>
            </a:extLst>
          </p:cNvPr>
          <p:cNvSpPr/>
          <p:nvPr/>
        </p:nvSpPr>
        <p:spPr>
          <a:xfrm>
            <a:off x="6306018" y="3640353"/>
            <a:ext cx="3958681" cy="158347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Versöhnungsfeld 3:</a:t>
            </a:r>
          </a:p>
          <a:p>
            <a:pPr algn="ctr"/>
            <a:r>
              <a:rPr lang="de-DE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 mit Geschwister, Lehrer, Nachbarn, Gemeinde, …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B37F402-099A-EC14-8D16-85D63B90E71E}"/>
              </a:ext>
            </a:extLst>
          </p:cNvPr>
          <p:cNvSpPr/>
          <p:nvPr/>
        </p:nvSpPr>
        <p:spPr>
          <a:xfrm>
            <a:off x="4934418" y="5218771"/>
            <a:ext cx="3958681" cy="158347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u="sng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Versöhnungsfeld 4:</a:t>
            </a:r>
          </a:p>
          <a:p>
            <a:pPr algn="ctr"/>
            <a:r>
              <a:rPr lang="de-DE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Versöhnung mit „Jungen“, Politik, Medien, …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427DA89-E928-4786-BBE8-DF27E94D2DDE}"/>
              </a:ext>
            </a:extLst>
          </p:cNvPr>
          <p:cNvCxnSpPr/>
          <p:nvPr/>
        </p:nvCxnSpPr>
        <p:spPr>
          <a:xfrm>
            <a:off x="3880624" y="6010507"/>
            <a:ext cx="14831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84F6042-F689-4671-A6D4-1A1E469570CF}"/>
              </a:ext>
            </a:extLst>
          </p:cNvPr>
          <p:cNvCxnSpPr/>
          <p:nvPr/>
        </p:nvCxnSpPr>
        <p:spPr>
          <a:xfrm>
            <a:off x="5123989" y="4432089"/>
            <a:ext cx="14831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C7A847A-00B5-522C-8653-EE056A442BCB}"/>
              </a:ext>
            </a:extLst>
          </p:cNvPr>
          <p:cNvCxnSpPr>
            <a:cxnSpLocks/>
          </p:cNvCxnSpPr>
          <p:nvPr/>
        </p:nvCxnSpPr>
        <p:spPr>
          <a:xfrm>
            <a:off x="4471646" y="3071640"/>
            <a:ext cx="38360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877BCD5-0281-3674-B636-0F8CFF3EF6BD}"/>
              </a:ext>
            </a:extLst>
          </p:cNvPr>
          <p:cNvCxnSpPr>
            <a:cxnSpLocks/>
          </p:cNvCxnSpPr>
          <p:nvPr/>
        </p:nvCxnSpPr>
        <p:spPr>
          <a:xfrm flipV="1">
            <a:off x="3560734" y="1865040"/>
            <a:ext cx="1821823" cy="15332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2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1ED8-5C8B-FFE6-2C3D-5B7A3F15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2BFE3DD4-86C7-8789-6C69-A0DB2986C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9DC6EB0-6487-16BB-7294-51BA90046CE5}"/>
              </a:ext>
            </a:extLst>
          </p:cNvPr>
          <p:cNvSpPr txBox="1"/>
          <p:nvPr/>
        </p:nvSpPr>
        <p:spPr>
          <a:xfrm>
            <a:off x="170056" y="188900"/>
            <a:ext cx="388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DB75D2-D758-0E13-E3AD-D3275996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452497B-032A-1DF9-B503-C161DF5B2177}"/>
              </a:ext>
            </a:extLst>
          </p:cNvPr>
          <p:cNvSpPr txBox="1"/>
          <p:nvPr/>
        </p:nvSpPr>
        <p:spPr>
          <a:xfrm>
            <a:off x="501805" y="543281"/>
            <a:ext cx="11028555" cy="610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VERSÖHNUNG</a:t>
            </a:r>
            <a:br>
              <a:rPr lang="de-DE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Fünf Merkmale versöhnter Menschen</a:t>
            </a:r>
            <a:endParaRPr lang="de-CH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verspüren keinen Druck, negativ über Personen zu reden, die ihnen Schweres zugefügt haben.</a:t>
            </a:r>
            <a:endParaRPr lang="de-CH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sind in der Lage, auch über das Heikle, Gescheiterte, Demütigende der Vergangenheit zu erzählen, ohne anzuklagen / zu rechtfertigen / erneut zu demütigen.</a:t>
            </a:r>
            <a:endParaRPr lang="de-CH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stört sie nicht, Personen, mit denen es Schweres gab, zu begegnen oder sie zu treffen, evtl. im Himmel. </a:t>
            </a:r>
            <a:endParaRPr lang="de-CH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wünschen keiner andern Person, auch wenn </a:t>
            </a:r>
            <a:r>
              <a:rPr lang="de-DE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diese ihnen </a:t>
            </a: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Schweres angetan hat, Böses. Sie wünschen Gutes: Sich selber, andern Menschen, Gott!</a:t>
            </a:r>
            <a:endParaRPr lang="de-CH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verstehen sich nicht als Opfer. Sie verzichten darauf, Mitleid für die eigene Situation zu erregen. Nicht Angst, sondern Hoffnung leitet sie.</a:t>
            </a:r>
            <a:endParaRPr lang="de-CH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6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6F66-4180-3B87-3915-6DBBDF70D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>
            <a:extLst>
              <a:ext uri="{FF2B5EF4-FFF2-40B4-BE49-F238E27FC236}">
                <a16:creationId xmlns:a16="http://schemas.microsoft.com/office/drawing/2014/main" id="{AFF56388-367A-967A-59B9-7237C1F1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48" y="6567805"/>
            <a:ext cx="2182712" cy="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327C2E6-1F1B-21C5-2D47-9F04AA5FA943}"/>
              </a:ext>
            </a:extLst>
          </p:cNvPr>
          <p:cNvSpPr txBox="1"/>
          <p:nvPr/>
        </p:nvSpPr>
        <p:spPr>
          <a:xfrm>
            <a:off x="170056" y="188900"/>
            <a:ext cx="3888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Versöhnt  </a:t>
            </a:r>
            <a:br>
              <a:rPr lang="de-DE" sz="2800" b="1" i="1" dirty="0">
                <a:solidFill>
                  <a:srgbClr val="FF0000"/>
                </a:solidFill>
                <a:latin typeface="Century Gothic (Textkörper)"/>
              </a:rPr>
            </a:br>
            <a:r>
              <a:rPr lang="de-DE" sz="2800" b="1" i="1" dirty="0">
                <a:solidFill>
                  <a:srgbClr val="FF0000"/>
                </a:solidFill>
                <a:latin typeface="Century Gothic (Textkörper)"/>
              </a:rPr>
              <a:t>und  befreit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8F3963-3F2D-4C38-AF85-5C7953C6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98" y="188900"/>
            <a:ext cx="1556562" cy="961224"/>
          </a:xfrm>
          <a:prstGeom prst="rect">
            <a:avLst/>
          </a:prstGeom>
        </p:spPr>
      </p:pic>
      <p:sp>
        <p:nvSpPr>
          <p:cNvPr id="3" name="Wolke 2">
            <a:extLst>
              <a:ext uri="{FF2B5EF4-FFF2-40B4-BE49-F238E27FC236}">
                <a16:creationId xmlns:a16="http://schemas.microsoft.com/office/drawing/2014/main" id="{2E29486A-F396-339D-902A-6698A754E276}"/>
              </a:ext>
            </a:extLst>
          </p:cNvPr>
          <p:cNvSpPr/>
          <p:nvPr/>
        </p:nvSpPr>
        <p:spPr>
          <a:xfrm>
            <a:off x="2687444" y="1575109"/>
            <a:ext cx="6755958" cy="4326673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1F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ALTERSLAND</a:t>
            </a:r>
            <a:br>
              <a:rPr lang="de-DE" sz="3600" dirty="0">
                <a:solidFill>
                  <a:srgbClr val="1F10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1F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Hoffnungsland</a:t>
            </a:r>
            <a:br>
              <a:rPr lang="de-DE" sz="3600" dirty="0">
                <a:solidFill>
                  <a:srgbClr val="1F10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dirty="0">
                <a:solidFill>
                  <a:srgbClr val="1F1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=Versöhnungsland?!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E333FD2-E52D-36B9-9473-1F77533D14CE}"/>
              </a:ext>
            </a:extLst>
          </p:cNvPr>
          <p:cNvSpPr/>
          <p:nvPr/>
        </p:nvSpPr>
        <p:spPr>
          <a:xfrm>
            <a:off x="231210" y="2536901"/>
            <a:ext cx="2093642" cy="221909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Psalm 92,15: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Auch wenn sie alt werden, werden sie dennoch frisch sein, fruchtbar und blühend.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CE0616F-40F5-7370-932F-FDC368C154E2}"/>
              </a:ext>
            </a:extLst>
          </p:cNvPr>
          <p:cNvSpPr/>
          <p:nvPr/>
        </p:nvSpPr>
        <p:spPr>
          <a:xfrm>
            <a:off x="9867148" y="2536900"/>
            <a:ext cx="2093642" cy="221909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Jes. 46,4:</a:t>
            </a:r>
          </a:p>
          <a:p>
            <a:pPr algn="ctr"/>
            <a:r>
              <a:rPr lang="de-DE" sz="2000" b="1" dirty="0">
                <a:solidFill>
                  <a:srgbClr val="FFFF00"/>
                </a:solidFill>
              </a:rPr>
              <a:t>Auch bis in euer Alter bin ich derselbe, und ich will euch tragen.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24B7C06-CABC-3014-751F-CD3C75825E8E}"/>
              </a:ext>
            </a:extLst>
          </p:cNvPr>
          <p:cNvCxnSpPr/>
          <p:nvPr/>
        </p:nvCxnSpPr>
        <p:spPr>
          <a:xfrm>
            <a:off x="2081654" y="3738445"/>
            <a:ext cx="14872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CEF6C89-ECD8-84B5-E00A-7CF78DAA0E29}"/>
              </a:ext>
            </a:extLst>
          </p:cNvPr>
          <p:cNvCxnSpPr>
            <a:cxnSpLocks/>
          </p:cNvCxnSpPr>
          <p:nvPr/>
        </p:nvCxnSpPr>
        <p:spPr>
          <a:xfrm flipH="1">
            <a:off x="8454846" y="3738445"/>
            <a:ext cx="153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6D98F32-10EB-A45A-06B9-2D212B460CC6}"/>
              </a:ext>
            </a:extLst>
          </p:cNvPr>
          <p:cNvSpPr/>
          <p:nvPr/>
        </p:nvSpPr>
        <p:spPr>
          <a:xfrm>
            <a:off x="3378825" y="278780"/>
            <a:ext cx="5754024" cy="780586"/>
          </a:xfrm>
          <a:prstGeom prst="roundRect">
            <a:avLst/>
          </a:prstGeom>
          <a:solidFill>
            <a:srgbClr val="3421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bg2">
                    <a:lumMod val="75000"/>
                  </a:schemeClr>
                </a:solidFill>
              </a:rPr>
              <a:t>Verheissung</a:t>
            </a:r>
            <a:r>
              <a:rPr lang="de-DE" sz="2400" b="1" dirty="0">
                <a:solidFill>
                  <a:schemeClr val="bg2">
                    <a:lumMod val="75000"/>
                  </a:schemeClr>
                </a:solidFill>
              </a:rPr>
              <a:t> für die Zeit nach meinem irdischen Dasein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5FFF8CC-F040-E635-80DF-D166E63F13DC}"/>
              </a:ext>
            </a:extLst>
          </p:cNvPr>
          <p:cNvCxnSpPr>
            <a:cxnSpLocks/>
          </p:cNvCxnSpPr>
          <p:nvPr/>
        </p:nvCxnSpPr>
        <p:spPr>
          <a:xfrm>
            <a:off x="4226865" y="964579"/>
            <a:ext cx="991906" cy="122106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5B3C6C0-F2C0-8ED5-E6CE-0B46270406ED}"/>
              </a:ext>
            </a:extLst>
          </p:cNvPr>
          <p:cNvCxnSpPr>
            <a:cxnSpLocks/>
          </p:cNvCxnSpPr>
          <p:nvPr/>
        </p:nvCxnSpPr>
        <p:spPr>
          <a:xfrm>
            <a:off x="6284265" y="964579"/>
            <a:ext cx="0" cy="1304696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B41C651-0364-E5C5-C173-55C63434ABC2}"/>
              </a:ext>
            </a:extLst>
          </p:cNvPr>
          <p:cNvCxnSpPr>
            <a:cxnSpLocks/>
          </p:cNvCxnSpPr>
          <p:nvPr/>
        </p:nvCxnSpPr>
        <p:spPr>
          <a:xfrm flipH="1">
            <a:off x="7349760" y="880943"/>
            <a:ext cx="651793" cy="1388332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4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Nähe.thmx</Template>
  <TotalTime>0</TotalTime>
  <Words>797</Words>
  <Application>Microsoft Office PowerPoint</Application>
  <PresentationFormat>Breitbild</PresentationFormat>
  <Paragraphs>86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Century Gothic (Textkörper)</vt:lpstr>
      <vt:lpstr>Nähe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Rämismühle</dc:title>
  <dc:creator>Anne-Marie Müller</dc:creator>
  <cp:lastModifiedBy>Markus Müller</cp:lastModifiedBy>
  <cp:revision>219</cp:revision>
  <cp:lastPrinted>2023-04-20T12:50:36Z</cp:lastPrinted>
  <dcterms:created xsi:type="dcterms:W3CDTF">2017-03-18T20:19:15Z</dcterms:created>
  <dcterms:modified xsi:type="dcterms:W3CDTF">2026-06-17T10:25:03Z</dcterms:modified>
</cp:coreProperties>
</file>